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322" r:id="rId5"/>
    <p:sldId id="261" r:id="rId6"/>
    <p:sldId id="361" r:id="rId7"/>
    <p:sldId id="266" r:id="rId8"/>
    <p:sldId id="362" r:id="rId9"/>
    <p:sldId id="363" r:id="rId10"/>
    <p:sldId id="364" r:id="rId11"/>
    <p:sldId id="365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73" r:id="rId20"/>
    <p:sldId id="374" r:id="rId21"/>
    <p:sldId id="375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3" r:id="rId30"/>
    <p:sldId id="384" r:id="rId31"/>
    <p:sldId id="385" r:id="rId32"/>
    <p:sldId id="386" r:id="rId33"/>
    <p:sldId id="387" r:id="rId34"/>
    <p:sldId id="388" r:id="rId35"/>
    <p:sldId id="389" r:id="rId36"/>
    <p:sldId id="390" r:id="rId37"/>
    <p:sldId id="391" r:id="rId38"/>
    <p:sldId id="392" r:id="rId39"/>
    <p:sldId id="393" r:id="rId40"/>
    <p:sldId id="394" r:id="rId41"/>
    <p:sldId id="395" r:id="rId42"/>
    <p:sldId id="396" r:id="rId43"/>
    <p:sldId id="397" r:id="rId44"/>
    <p:sldId id="398" r:id="rId45"/>
    <p:sldId id="399" r:id="rId46"/>
    <p:sldId id="400" r:id="rId47"/>
    <p:sldId id="401" r:id="rId48"/>
    <p:sldId id="402" r:id="rId49"/>
    <p:sldId id="403" r:id="rId50"/>
    <p:sldId id="404" r:id="rId51"/>
    <p:sldId id="405" r:id="rId52"/>
    <p:sldId id="406" r:id="rId53"/>
    <p:sldId id="407" r:id="rId54"/>
    <p:sldId id="408" r:id="rId55"/>
    <p:sldId id="410" r:id="rId56"/>
    <p:sldId id="411" r:id="rId57"/>
    <p:sldId id="412" r:id="rId58"/>
    <p:sldId id="413" r:id="rId59"/>
    <p:sldId id="414" r:id="rId60"/>
    <p:sldId id="415" r:id="rId61"/>
    <p:sldId id="416" r:id="rId62"/>
    <p:sldId id="417" r:id="rId63"/>
    <p:sldId id="418" r:id="rId64"/>
    <p:sldId id="419" r:id="rId65"/>
    <p:sldId id="420" r:id="rId66"/>
    <p:sldId id="421" r:id="rId67"/>
    <p:sldId id="422" r:id="rId68"/>
    <p:sldId id="423" r:id="rId69"/>
    <p:sldId id="424" r:id="rId70"/>
    <p:sldId id="425" r:id="rId71"/>
    <p:sldId id="426" r:id="rId72"/>
    <p:sldId id="427" r:id="rId73"/>
    <p:sldId id="428" r:id="rId74"/>
    <p:sldId id="429" r:id="rId75"/>
    <p:sldId id="430" r:id="rId76"/>
    <p:sldId id="431" r:id="rId77"/>
    <p:sldId id="432" r:id="rId78"/>
    <p:sldId id="433" r:id="rId79"/>
    <p:sldId id="434" r:id="rId80"/>
    <p:sldId id="435" r:id="rId81"/>
    <p:sldId id="437" r:id="rId82"/>
    <p:sldId id="436" r:id="rId83"/>
    <p:sldId id="438" r:id="rId84"/>
    <p:sldId id="440" r:id="rId85"/>
    <p:sldId id="441" r:id="rId86"/>
    <p:sldId id="442" r:id="rId87"/>
    <p:sldId id="443" r:id="rId88"/>
    <p:sldId id="444" r:id="rId89"/>
    <p:sldId id="445" r:id="rId90"/>
    <p:sldId id="446" r:id="rId91"/>
    <p:sldId id="447" r:id="rId92"/>
    <p:sldId id="448" r:id="rId93"/>
    <p:sldId id="449" r:id="rId94"/>
    <p:sldId id="450" r:id="rId95"/>
    <p:sldId id="451" r:id="rId96"/>
    <p:sldId id="452" r:id="rId97"/>
    <p:sldId id="453" r:id="rId98"/>
    <p:sldId id="454" r:id="rId99"/>
    <p:sldId id="455" r:id="rId100"/>
    <p:sldId id="456" r:id="rId101"/>
    <p:sldId id="457" r:id="rId102"/>
    <p:sldId id="458" r:id="rId103"/>
    <p:sldId id="459" r:id="rId104"/>
    <p:sldId id="359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00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8D72A9-3B91-47F5-B4E3-6C89556D8E55}" v="686" dt="2024-03-11T12:50:15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>
      <p:cViewPr>
        <p:scale>
          <a:sx n="100" d="100"/>
          <a:sy n="100" d="100"/>
        </p:scale>
        <p:origin x="58" y="-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Hoàng Gia Phúc" userId="a4c19f08d6136439" providerId="LiveId" clId="{428D72A9-3B91-47F5-B4E3-6C89556D8E55}"/>
    <pc:docChg chg="undo redo custSel addSld delSld modSld sldOrd">
      <pc:chgData name="Nguyễn Hoàng Gia Phúc" userId="a4c19f08d6136439" providerId="LiveId" clId="{428D72A9-3B91-47F5-B4E3-6C89556D8E55}" dt="2024-03-11T12:57:15.763" v="4723" actId="2062"/>
      <pc:docMkLst>
        <pc:docMk/>
      </pc:docMkLst>
      <pc:sldChg chg="addSp modSp mod">
        <pc:chgData name="Nguyễn Hoàng Gia Phúc" userId="a4c19f08d6136439" providerId="LiveId" clId="{428D72A9-3B91-47F5-B4E3-6C89556D8E55}" dt="2024-03-09T14:18:56.720" v="2798" actId="20577"/>
        <pc:sldMkLst>
          <pc:docMk/>
          <pc:sldMk cId="388617060" sldId="258"/>
        </pc:sldMkLst>
        <pc:spChg chg="add mod">
          <ac:chgData name="Nguyễn Hoàng Gia Phúc" userId="a4c19f08d6136439" providerId="LiveId" clId="{428D72A9-3B91-47F5-B4E3-6C89556D8E55}" dt="2024-03-09T14:18:56.720" v="2798" actId="20577"/>
          <ac:spMkLst>
            <pc:docMk/>
            <pc:sldMk cId="388617060" sldId="258"/>
            <ac:spMk id="2" creationId="{6C543F8C-716E-DB0B-8616-8AE033CE3A8B}"/>
          </ac:spMkLst>
        </pc:spChg>
        <pc:spChg chg="mod">
          <ac:chgData name="Nguyễn Hoàng Gia Phúc" userId="a4c19f08d6136439" providerId="LiveId" clId="{428D72A9-3B91-47F5-B4E3-6C89556D8E55}" dt="2024-03-08T10:30:37.341" v="2574" actId="20577"/>
          <ac:spMkLst>
            <pc:docMk/>
            <pc:sldMk cId="388617060" sldId="258"/>
            <ac:spMk id="8" creationId="{5007D53A-5443-09DC-5253-417531FBFD1D}"/>
          </ac:spMkLst>
        </pc:spChg>
      </pc:sldChg>
      <pc:sldChg chg="modSp mod modAnim">
        <pc:chgData name="Nguyễn Hoàng Gia Phúc" userId="a4c19f08d6136439" providerId="LiveId" clId="{428D72A9-3B91-47F5-B4E3-6C89556D8E55}" dt="2024-03-09T04:18:07.923" v="2579" actId="20577"/>
        <pc:sldMkLst>
          <pc:docMk/>
          <pc:sldMk cId="618601790" sldId="259"/>
        </pc:sldMkLst>
        <pc:spChg chg="mod">
          <ac:chgData name="Nguyễn Hoàng Gia Phúc" userId="a4c19f08d6136439" providerId="LiveId" clId="{428D72A9-3B91-47F5-B4E3-6C89556D8E55}" dt="2024-03-09T04:18:07.923" v="2579" actId="20577"/>
          <ac:spMkLst>
            <pc:docMk/>
            <pc:sldMk cId="618601790" sldId="259"/>
            <ac:spMk id="6" creationId="{35799989-1CE2-CD0F-07DA-B51331DBD2E7}"/>
          </ac:spMkLst>
        </pc:spChg>
      </pc:sldChg>
      <pc:sldChg chg="addSp modSp mod modAnim">
        <pc:chgData name="Nguyễn Hoàng Gia Phúc" userId="a4c19f08d6136439" providerId="LiveId" clId="{428D72A9-3B91-47F5-B4E3-6C89556D8E55}" dt="2024-03-09T14:30:30.343" v="3025" actId="1076"/>
        <pc:sldMkLst>
          <pc:docMk/>
          <pc:sldMk cId="2996167690" sldId="260"/>
        </pc:sldMkLst>
        <pc:spChg chg="mod">
          <ac:chgData name="Nguyễn Hoàng Gia Phúc" userId="a4c19f08d6136439" providerId="LiveId" clId="{428D72A9-3B91-47F5-B4E3-6C89556D8E55}" dt="2024-03-09T14:25:08.854" v="2890" actId="1076"/>
          <ac:spMkLst>
            <pc:docMk/>
            <pc:sldMk cId="2996167690" sldId="260"/>
            <ac:spMk id="3" creationId="{3B7D283F-1AA4-E3D8-E1DD-9D3B00C6698A}"/>
          </ac:spMkLst>
        </pc:spChg>
        <pc:spChg chg="mod">
          <ac:chgData name="Nguyễn Hoàng Gia Phúc" userId="a4c19f08d6136439" providerId="LiveId" clId="{428D72A9-3B91-47F5-B4E3-6C89556D8E55}" dt="2024-03-09T14:26:02.551" v="2910" actId="1076"/>
          <ac:spMkLst>
            <pc:docMk/>
            <pc:sldMk cId="2996167690" sldId="260"/>
            <ac:spMk id="4" creationId="{5202DB3E-B1B3-C2F2-8FFD-F390D8619986}"/>
          </ac:spMkLst>
        </pc:spChg>
        <pc:spChg chg="add mod">
          <ac:chgData name="Nguyễn Hoàng Gia Phúc" userId="a4c19f08d6136439" providerId="LiveId" clId="{428D72A9-3B91-47F5-B4E3-6C89556D8E55}" dt="2024-03-09T14:30:30.343" v="3025" actId="1076"/>
          <ac:spMkLst>
            <pc:docMk/>
            <pc:sldMk cId="2996167690" sldId="260"/>
            <ac:spMk id="6" creationId="{4491F4CB-0211-D0BF-CBB9-052EBFF56C79}"/>
          </ac:spMkLst>
        </pc:spChg>
        <pc:spChg chg="add mod">
          <ac:chgData name="Nguyễn Hoàng Gia Phúc" userId="a4c19f08d6136439" providerId="LiveId" clId="{428D72A9-3B91-47F5-B4E3-6C89556D8E55}" dt="2024-03-09T14:25:41.530" v="2907" actId="1076"/>
          <ac:spMkLst>
            <pc:docMk/>
            <pc:sldMk cId="2996167690" sldId="260"/>
            <ac:spMk id="8" creationId="{0E3BE48D-FF64-9869-B4CF-DAAC71EF3AC1}"/>
          </ac:spMkLst>
        </pc:spChg>
        <pc:spChg chg="add mod">
          <ac:chgData name="Nguyễn Hoàng Gia Phúc" userId="a4c19f08d6136439" providerId="LiveId" clId="{428D72A9-3B91-47F5-B4E3-6C89556D8E55}" dt="2024-03-09T14:26:50.313" v="3024" actId="20577"/>
          <ac:spMkLst>
            <pc:docMk/>
            <pc:sldMk cId="2996167690" sldId="260"/>
            <ac:spMk id="9" creationId="{F93AD5CC-E106-9B9E-F58C-B663632D2D69}"/>
          </ac:spMkLst>
        </pc:spChg>
        <pc:spChg chg="mod">
          <ac:chgData name="Nguyễn Hoàng Gia Phúc" userId="a4c19f08d6136439" providerId="LiveId" clId="{428D72A9-3B91-47F5-B4E3-6C89556D8E55}" dt="2024-03-09T14:25:36.436" v="2906" actId="1076"/>
          <ac:spMkLst>
            <pc:docMk/>
            <pc:sldMk cId="2996167690" sldId="260"/>
            <ac:spMk id="24" creationId="{C749E869-3EB6-1478-67DE-B01CB4B93F55}"/>
          </ac:spMkLst>
        </pc:spChg>
        <pc:spChg chg="mod">
          <ac:chgData name="Nguyễn Hoàng Gia Phúc" userId="a4c19f08d6136439" providerId="LiveId" clId="{428D72A9-3B91-47F5-B4E3-6C89556D8E55}" dt="2024-03-09T14:25:27.846" v="2900" actId="1076"/>
          <ac:spMkLst>
            <pc:docMk/>
            <pc:sldMk cId="2996167690" sldId="260"/>
            <ac:spMk id="27" creationId="{70047E65-0D97-37E0-1CF8-07D69DEB2C75}"/>
          </ac:spMkLst>
        </pc:spChg>
        <pc:spChg chg="mod">
          <ac:chgData name="Nguyễn Hoàng Gia Phúc" userId="a4c19f08d6136439" providerId="LiveId" clId="{428D72A9-3B91-47F5-B4E3-6C89556D8E55}" dt="2024-03-09T14:25:07.981" v="2884" actId="1076"/>
          <ac:spMkLst>
            <pc:docMk/>
            <pc:sldMk cId="2996167690" sldId="260"/>
            <ac:spMk id="30" creationId="{1FB4FCD5-98F4-36FF-C9BA-FDFD1DCA99C1}"/>
          </ac:spMkLst>
        </pc:spChg>
        <pc:picChg chg="mod">
          <ac:chgData name="Nguyễn Hoàng Gia Phúc" userId="a4c19f08d6136439" providerId="LiveId" clId="{428D72A9-3B91-47F5-B4E3-6C89556D8E55}" dt="2024-03-09T14:25:44.411" v="2908" actId="1076"/>
          <ac:picMkLst>
            <pc:docMk/>
            <pc:sldMk cId="2996167690" sldId="260"/>
            <ac:picMk id="29" creationId="{6274F686-218B-DB8D-5512-FB76D808D49A}"/>
          </ac:picMkLst>
        </pc:picChg>
        <pc:picChg chg="mod">
          <ac:chgData name="Nguyễn Hoàng Gia Phúc" userId="a4c19f08d6136439" providerId="LiveId" clId="{428D72A9-3B91-47F5-B4E3-6C89556D8E55}" dt="2024-03-09T14:25:07.122" v="2878" actId="1076"/>
          <ac:picMkLst>
            <pc:docMk/>
            <pc:sldMk cId="2996167690" sldId="260"/>
            <ac:picMk id="35" creationId="{CB2316E6-08B9-5882-C797-54B0B1594A91}"/>
          </ac:picMkLst>
        </pc:picChg>
      </pc:sldChg>
      <pc:sldChg chg="modAnim">
        <pc:chgData name="Nguyễn Hoàng Gia Phúc" userId="a4c19f08d6136439" providerId="LiveId" clId="{428D72A9-3B91-47F5-B4E3-6C89556D8E55}" dt="2024-03-08T10:00:27.092" v="2096"/>
        <pc:sldMkLst>
          <pc:docMk/>
          <pc:sldMk cId="2211876999" sldId="261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281113259" sldId="263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323766101" sldId="264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060422022" sldId="265"/>
        </pc:sldMkLst>
      </pc:sldChg>
      <pc:sldChg chg="modAnim">
        <pc:chgData name="Nguyễn Hoàng Gia Phúc" userId="a4c19f08d6136439" providerId="LiveId" clId="{428D72A9-3B91-47F5-B4E3-6C89556D8E55}" dt="2024-03-08T10:00:34.087" v="2098"/>
        <pc:sldMkLst>
          <pc:docMk/>
          <pc:sldMk cId="148046493" sldId="266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466105422" sldId="267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510546517" sldId="270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725747855" sldId="271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659750462" sldId="272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598625556" sldId="273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980597261" sldId="274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37833514" sldId="275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598349905" sldId="276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72305657" sldId="277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4070406968" sldId="278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268146048" sldId="279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679567252" sldId="280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779431981" sldId="281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051955230" sldId="282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519489295" sldId="284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474650995" sldId="285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405801798" sldId="286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365861023" sldId="287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358528239" sldId="288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841734891" sldId="289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677328806" sldId="290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588420153" sldId="291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02218828" sldId="292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442015195" sldId="293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328534160" sldId="294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050963099" sldId="295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291898739" sldId="296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050533582" sldId="297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623538366" sldId="298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241033174" sldId="299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917602240" sldId="300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587288750" sldId="301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506570721" sldId="302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993685680" sldId="305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808449666" sldId="306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819078106" sldId="307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202647434" sldId="308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126667770" sldId="309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58087757" sldId="310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323416391" sldId="311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427634580" sldId="312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03211218" sldId="313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471181001" sldId="314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668359936" sldId="315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448253623" sldId="316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364492126" sldId="317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090918687" sldId="318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935822560" sldId="319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726019102" sldId="320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559908927" sldId="321"/>
        </pc:sldMkLst>
      </pc:sldChg>
      <pc:sldChg chg="modAnim">
        <pc:chgData name="Nguyễn Hoàng Gia Phúc" userId="a4c19f08d6136439" providerId="LiveId" clId="{428D72A9-3B91-47F5-B4E3-6C89556D8E55}" dt="2024-03-08T10:00:23.789" v="2095"/>
        <pc:sldMkLst>
          <pc:docMk/>
          <pc:sldMk cId="2961067305" sldId="322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943668428" sldId="323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282249794" sldId="324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344795622" sldId="325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983543892" sldId="326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154162442" sldId="327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400267600" sldId="331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659413618" sldId="333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412108569" sldId="334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566835296" sldId="335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657098758" sldId="336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571137642" sldId="337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4227480938" sldId="338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935680290" sldId="339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4050514954" sldId="340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465860624" sldId="341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417144584" sldId="342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342798886" sldId="343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958795158" sldId="344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044868437" sldId="345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914713999" sldId="346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676918221" sldId="347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848641820" sldId="348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448974127" sldId="349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922285593" sldId="350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184260239" sldId="351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738555120" sldId="352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514232366" sldId="353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808352244" sldId="354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677413916" sldId="355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383106653" sldId="356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5688583" sldId="357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732537011" sldId="358"/>
        </pc:sldMkLst>
      </pc:sldChg>
      <pc:sldChg chg="addSp delSp modSp mod">
        <pc:chgData name="Nguyễn Hoàng Gia Phúc" userId="a4c19f08d6136439" providerId="LiveId" clId="{428D72A9-3B91-47F5-B4E3-6C89556D8E55}" dt="2024-03-08T10:22:20.975" v="2438" actId="1076"/>
        <pc:sldMkLst>
          <pc:docMk/>
          <pc:sldMk cId="2184619756" sldId="359"/>
        </pc:sldMkLst>
        <pc:spChg chg="mod">
          <ac:chgData name="Nguyễn Hoàng Gia Phúc" userId="a4c19f08d6136439" providerId="LiveId" clId="{428D72A9-3B91-47F5-B4E3-6C89556D8E55}" dt="2024-03-08T10:11:36.401" v="2350" actId="20577"/>
          <ac:spMkLst>
            <pc:docMk/>
            <pc:sldMk cId="2184619756" sldId="359"/>
            <ac:spMk id="7" creationId="{9079C514-8411-8500-EF15-0B68267B4025}"/>
          </ac:spMkLst>
        </pc:spChg>
        <pc:picChg chg="add mod">
          <ac:chgData name="Nguyễn Hoàng Gia Phúc" userId="a4c19f08d6136439" providerId="LiveId" clId="{428D72A9-3B91-47F5-B4E3-6C89556D8E55}" dt="2024-03-08T10:22:20.975" v="2438" actId="1076"/>
          <ac:picMkLst>
            <pc:docMk/>
            <pc:sldMk cId="2184619756" sldId="359"/>
            <ac:picMk id="2" creationId="{D5FB56EB-0755-83F4-58A0-EB63B257C55D}"/>
          </ac:picMkLst>
        </pc:picChg>
        <pc:picChg chg="add mod">
          <ac:chgData name="Nguyễn Hoàng Gia Phúc" userId="a4c19f08d6136439" providerId="LiveId" clId="{428D72A9-3B91-47F5-B4E3-6C89556D8E55}" dt="2024-03-08T10:18:53.198" v="2393" actId="1076"/>
          <ac:picMkLst>
            <pc:docMk/>
            <pc:sldMk cId="2184619756" sldId="359"/>
            <ac:picMk id="3" creationId="{D2A3AE0C-093B-395F-2161-C4E2C8C3DABF}"/>
          </ac:picMkLst>
        </pc:picChg>
        <pc:picChg chg="add del mod">
          <ac:chgData name="Nguyễn Hoàng Gia Phúc" userId="a4c19f08d6136439" providerId="LiveId" clId="{428D72A9-3B91-47F5-B4E3-6C89556D8E55}" dt="2024-03-08T10:22:14.311" v="2433" actId="478"/>
          <ac:picMkLst>
            <pc:docMk/>
            <pc:sldMk cId="2184619756" sldId="359"/>
            <ac:picMk id="4" creationId="{7C5A44E4-C79C-420F-11A2-6982B3F1EC61}"/>
          </ac:picMkLst>
        </pc:picChg>
        <pc:picChg chg="del">
          <ac:chgData name="Nguyễn Hoàng Gia Phúc" userId="a4c19f08d6136439" providerId="LiveId" clId="{428D72A9-3B91-47F5-B4E3-6C89556D8E55}" dt="2024-03-08T10:14:16.650" v="2352" actId="478"/>
          <ac:picMkLst>
            <pc:docMk/>
            <pc:sldMk cId="2184619756" sldId="359"/>
            <ac:picMk id="5" creationId="{90E35E2D-8F38-A0FC-EB9D-CF9C932F810F}"/>
          </ac:picMkLst>
        </pc:picChg>
        <pc:picChg chg="add mod">
          <ac:chgData name="Nguyễn Hoàng Gia Phúc" userId="a4c19f08d6136439" providerId="LiveId" clId="{428D72A9-3B91-47F5-B4E3-6C89556D8E55}" dt="2024-03-08T10:19:06.615" v="2396"/>
          <ac:picMkLst>
            <pc:docMk/>
            <pc:sldMk cId="2184619756" sldId="359"/>
            <ac:picMk id="6" creationId="{1033FDF4-46D3-19D0-96AD-FA8627EC89E5}"/>
          </ac:picMkLst>
        </pc:picChg>
        <pc:picChg chg="add del mod">
          <ac:chgData name="Nguyễn Hoàng Gia Phúc" userId="a4c19f08d6136439" providerId="LiveId" clId="{428D72A9-3B91-47F5-B4E3-6C89556D8E55}" dt="2024-03-08T10:21:40.298" v="2429" actId="478"/>
          <ac:picMkLst>
            <pc:docMk/>
            <pc:sldMk cId="2184619756" sldId="359"/>
            <ac:picMk id="9" creationId="{A38A1E05-339B-1DAE-0914-A08C0F62D113}"/>
          </ac:picMkLst>
        </pc:picChg>
        <pc:picChg chg="add mod">
          <ac:chgData name="Nguyễn Hoàng Gia Phúc" userId="a4c19f08d6136439" providerId="LiveId" clId="{428D72A9-3B91-47F5-B4E3-6C89556D8E55}" dt="2024-03-08T10:22:18.177" v="2436" actId="1076"/>
          <ac:picMkLst>
            <pc:docMk/>
            <pc:sldMk cId="2184619756" sldId="359"/>
            <ac:picMk id="11" creationId="{1ABE7788-96B6-DA85-1B7D-675C93D2A6E0}"/>
          </ac:picMkLst>
        </pc:picChg>
        <pc:picChg chg="del">
          <ac:chgData name="Nguyễn Hoàng Gia Phúc" userId="a4c19f08d6136439" providerId="LiveId" clId="{428D72A9-3B91-47F5-B4E3-6C89556D8E55}" dt="2024-03-08T10:14:12.664" v="2351" actId="478"/>
          <ac:picMkLst>
            <pc:docMk/>
            <pc:sldMk cId="2184619756" sldId="359"/>
            <ac:picMk id="2050" creationId="{3387140E-54D3-D9D1-DD4C-3B2ACA54C8F7}"/>
          </ac:picMkLst>
        </pc:picChg>
        <pc:picChg chg="add del mod">
          <ac:chgData name="Nguyễn Hoàng Gia Phúc" userId="a4c19f08d6136439" providerId="LiveId" clId="{428D72A9-3B91-47F5-B4E3-6C89556D8E55}" dt="2024-03-08T10:16:41.855" v="2381" actId="478"/>
          <ac:picMkLst>
            <pc:docMk/>
            <pc:sldMk cId="2184619756" sldId="359"/>
            <ac:picMk id="10242" creationId="{C6D00FA9-1CCD-1A87-5D4C-79C141C1DEDF}"/>
          </ac:picMkLst>
        </pc:picChg>
        <pc:picChg chg="add del mod">
          <ac:chgData name="Nguyễn Hoàng Gia Phúc" userId="a4c19f08d6136439" providerId="LiveId" clId="{428D72A9-3B91-47F5-B4E3-6C89556D8E55}" dt="2024-03-08T10:15:53.894" v="2380" actId="478"/>
          <ac:picMkLst>
            <pc:docMk/>
            <pc:sldMk cId="2184619756" sldId="359"/>
            <ac:picMk id="10244" creationId="{637FE923-572C-C12A-BC81-D88DBDD1B187}"/>
          </ac:picMkLst>
        </pc:picChg>
        <pc:picChg chg="add">
          <ac:chgData name="Nguyễn Hoàng Gia Phúc" userId="a4c19f08d6136439" providerId="LiveId" clId="{428D72A9-3B91-47F5-B4E3-6C89556D8E55}" dt="2024-03-08T10:16:44.811" v="2382"/>
          <ac:picMkLst>
            <pc:docMk/>
            <pc:sldMk cId="2184619756" sldId="359"/>
            <ac:picMk id="10246" creationId="{FBFE961B-1895-8EF1-82D2-47CE2DD26332}"/>
          </ac:picMkLst>
        </pc:picChg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608043964" sldId="360"/>
        </pc:sldMkLst>
      </pc:sldChg>
      <pc:sldChg chg="modAnim">
        <pc:chgData name="Nguyễn Hoàng Gia Phúc" userId="a4c19f08d6136439" providerId="LiveId" clId="{428D72A9-3B91-47F5-B4E3-6C89556D8E55}" dt="2024-03-08T10:00:30.694" v="2097"/>
        <pc:sldMkLst>
          <pc:docMk/>
          <pc:sldMk cId="2329048262" sldId="361"/>
        </pc:sldMkLst>
      </pc:sldChg>
      <pc:sldChg chg="modSp mod modAnim">
        <pc:chgData name="Nguyễn Hoàng Gia Phúc" userId="a4c19f08d6136439" providerId="LiveId" clId="{428D72A9-3B91-47F5-B4E3-6C89556D8E55}" dt="2024-03-08T10:23:28.897" v="2445" actId="14100"/>
        <pc:sldMkLst>
          <pc:docMk/>
          <pc:sldMk cId="1772511030" sldId="362"/>
        </pc:sldMkLst>
        <pc:spChg chg="mod">
          <ac:chgData name="Nguyễn Hoàng Gia Phúc" userId="a4c19f08d6136439" providerId="LiveId" clId="{428D72A9-3B91-47F5-B4E3-6C89556D8E55}" dt="2024-03-08T10:23:28.897" v="2445" actId="14100"/>
          <ac:spMkLst>
            <pc:docMk/>
            <pc:sldMk cId="1772511030" sldId="362"/>
            <ac:spMk id="3" creationId="{D124B805-4625-6699-11A0-1687C6F45D64}"/>
          </ac:spMkLst>
        </pc:spChg>
      </pc:sldChg>
      <pc:sldChg chg="modSp modAnim">
        <pc:chgData name="Nguyễn Hoàng Gia Phúc" userId="a4c19f08d6136439" providerId="LiveId" clId="{428D72A9-3B91-47F5-B4E3-6C89556D8E55}" dt="2024-03-08T10:23:35.075" v="2449" actId="20577"/>
        <pc:sldMkLst>
          <pc:docMk/>
          <pc:sldMk cId="488934360" sldId="363"/>
        </pc:sldMkLst>
        <pc:spChg chg="mod">
          <ac:chgData name="Nguyễn Hoàng Gia Phúc" userId="a4c19f08d6136439" providerId="LiveId" clId="{428D72A9-3B91-47F5-B4E3-6C89556D8E55}" dt="2024-03-08T10:23:35.075" v="2449" actId="20577"/>
          <ac:spMkLst>
            <pc:docMk/>
            <pc:sldMk cId="488934360" sldId="363"/>
            <ac:spMk id="3" creationId="{B38501EE-6765-D85C-D34B-EA28960B76E6}"/>
          </ac:spMkLst>
        </pc:spChg>
      </pc:sldChg>
      <pc:sldChg chg="modAnim">
        <pc:chgData name="Nguyễn Hoàng Gia Phúc" userId="a4c19f08d6136439" providerId="LiveId" clId="{428D72A9-3B91-47F5-B4E3-6C89556D8E55}" dt="2024-03-08T10:00:48.673" v="2101"/>
        <pc:sldMkLst>
          <pc:docMk/>
          <pc:sldMk cId="1166191284" sldId="364"/>
        </pc:sldMkLst>
      </pc:sldChg>
      <pc:sldChg chg="modSp modAnim">
        <pc:chgData name="Nguyễn Hoàng Gia Phúc" userId="a4c19f08d6136439" providerId="LiveId" clId="{428D72A9-3B91-47F5-B4E3-6C89556D8E55}" dt="2024-03-08T10:23:44.058" v="2453" actId="20577"/>
        <pc:sldMkLst>
          <pc:docMk/>
          <pc:sldMk cId="1261279675" sldId="365"/>
        </pc:sldMkLst>
        <pc:spChg chg="mod">
          <ac:chgData name="Nguyễn Hoàng Gia Phúc" userId="a4c19f08d6136439" providerId="LiveId" clId="{428D72A9-3B91-47F5-B4E3-6C89556D8E55}" dt="2024-03-08T10:23:44.058" v="2453" actId="20577"/>
          <ac:spMkLst>
            <pc:docMk/>
            <pc:sldMk cId="1261279675" sldId="365"/>
            <ac:spMk id="3" creationId="{51ACB6B8-865B-A76D-3BDF-A751083A344D}"/>
          </ac:spMkLst>
        </pc:spChg>
      </pc:sldChg>
      <pc:sldChg chg="modAnim">
        <pc:chgData name="Nguyễn Hoàng Gia Phúc" userId="a4c19f08d6136439" providerId="LiveId" clId="{428D72A9-3B91-47F5-B4E3-6C89556D8E55}" dt="2024-03-08T10:00:54.056" v="2103"/>
        <pc:sldMkLst>
          <pc:docMk/>
          <pc:sldMk cId="3780701577" sldId="366"/>
        </pc:sldMkLst>
      </pc:sldChg>
      <pc:sldChg chg="modAnim">
        <pc:chgData name="Nguyễn Hoàng Gia Phúc" userId="a4c19f08d6136439" providerId="LiveId" clId="{428D72A9-3B91-47F5-B4E3-6C89556D8E55}" dt="2024-03-08T10:00:57.599" v="2104"/>
        <pc:sldMkLst>
          <pc:docMk/>
          <pc:sldMk cId="3227002896" sldId="367"/>
        </pc:sldMkLst>
      </pc:sldChg>
      <pc:sldChg chg="modSp modAnim">
        <pc:chgData name="Nguyễn Hoàng Gia Phúc" userId="a4c19f08d6136439" providerId="LiveId" clId="{428D72A9-3B91-47F5-B4E3-6C89556D8E55}" dt="2024-03-08T10:23:52.116" v="2457" actId="20577"/>
        <pc:sldMkLst>
          <pc:docMk/>
          <pc:sldMk cId="18795463" sldId="368"/>
        </pc:sldMkLst>
        <pc:spChg chg="mod">
          <ac:chgData name="Nguyễn Hoàng Gia Phúc" userId="a4c19f08d6136439" providerId="LiveId" clId="{428D72A9-3B91-47F5-B4E3-6C89556D8E55}" dt="2024-03-08T10:23:52.116" v="2457" actId="20577"/>
          <ac:spMkLst>
            <pc:docMk/>
            <pc:sldMk cId="18795463" sldId="368"/>
            <ac:spMk id="3" creationId="{9794DBAC-B176-5E1E-9F4A-DE3CD5A82CC8}"/>
          </ac:spMkLst>
        </pc:spChg>
      </pc:sldChg>
      <pc:sldChg chg="modSp modAnim">
        <pc:chgData name="Nguyễn Hoàng Gia Phúc" userId="a4c19f08d6136439" providerId="LiveId" clId="{428D72A9-3B91-47F5-B4E3-6C89556D8E55}" dt="2024-03-08T10:23:56.649" v="2459" actId="20577"/>
        <pc:sldMkLst>
          <pc:docMk/>
          <pc:sldMk cId="2061008411" sldId="369"/>
        </pc:sldMkLst>
        <pc:spChg chg="mod">
          <ac:chgData name="Nguyễn Hoàng Gia Phúc" userId="a4c19f08d6136439" providerId="LiveId" clId="{428D72A9-3B91-47F5-B4E3-6C89556D8E55}" dt="2024-03-08T10:23:56.649" v="2459" actId="20577"/>
          <ac:spMkLst>
            <pc:docMk/>
            <pc:sldMk cId="2061008411" sldId="369"/>
            <ac:spMk id="3" creationId="{5E42C946-F69A-C9B9-D300-10AF94A7FF6B}"/>
          </ac:spMkLst>
        </pc:spChg>
      </pc:sldChg>
      <pc:sldChg chg="modAnim">
        <pc:chgData name="Nguyễn Hoàng Gia Phúc" userId="a4c19f08d6136439" providerId="LiveId" clId="{428D72A9-3B91-47F5-B4E3-6C89556D8E55}" dt="2024-03-08T10:02:27.052" v="2113"/>
        <pc:sldMkLst>
          <pc:docMk/>
          <pc:sldMk cId="1246700242" sldId="370"/>
        </pc:sldMkLst>
      </pc:sldChg>
      <pc:sldChg chg="modAnim">
        <pc:chgData name="Nguyễn Hoàng Gia Phúc" userId="a4c19f08d6136439" providerId="LiveId" clId="{428D72A9-3B91-47F5-B4E3-6C89556D8E55}" dt="2024-03-08T10:01:06.821" v="2107"/>
        <pc:sldMkLst>
          <pc:docMk/>
          <pc:sldMk cId="1946765840" sldId="371"/>
        </pc:sldMkLst>
      </pc:sldChg>
      <pc:sldChg chg="modSp modAnim">
        <pc:chgData name="Nguyễn Hoàng Gia Phúc" userId="a4c19f08d6136439" providerId="LiveId" clId="{428D72A9-3B91-47F5-B4E3-6C89556D8E55}" dt="2024-03-08T10:24:07.804" v="2461" actId="20577"/>
        <pc:sldMkLst>
          <pc:docMk/>
          <pc:sldMk cId="1173899538" sldId="372"/>
        </pc:sldMkLst>
        <pc:spChg chg="mod">
          <ac:chgData name="Nguyễn Hoàng Gia Phúc" userId="a4c19f08d6136439" providerId="LiveId" clId="{428D72A9-3B91-47F5-B4E3-6C89556D8E55}" dt="2024-03-08T10:24:07.804" v="2461" actId="20577"/>
          <ac:spMkLst>
            <pc:docMk/>
            <pc:sldMk cId="1173899538" sldId="372"/>
            <ac:spMk id="3" creationId="{990D352B-959F-3158-69A6-B51B0E94A8FE}"/>
          </ac:spMkLst>
        </pc:spChg>
        <pc:spChg chg="mod">
          <ac:chgData name="Nguyễn Hoàng Gia Phúc" userId="a4c19f08d6136439" providerId="LiveId" clId="{428D72A9-3B91-47F5-B4E3-6C89556D8E55}" dt="2024-03-08T10:03:54.708" v="2120" actId="20577"/>
          <ac:spMkLst>
            <pc:docMk/>
            <pc:sldMk cId="1173899538" sldId="372"/>
            <ac:spMk id="7" creationId="{E6452EAA-E7B5-82AF-1551-E76DAE4B4A63}"/>
          </ac:spMkLst>
        </pc:spChg>
      </pc:sldChg>
      <pc:sldChg chg="addSp delSp modSp mod modAnim">
        <pc:chgData name="Nguyễn Hoàng Gia Phúc" userId="a4c19f08d6136439" providerId="LiveId" clId="{428D72A9-3B91-47F5-B4E3-6C89556D8E55}" dt="2024-03-08T10:04:00.225" v="2122" actId="20577"/>
        <pc:sldMkLst>
          <pc:docMk/>
          <pc:sldMk cId="1679317819" sldId="373"/>
        </pc:sldMkLst>
        <pc:spChg chg="mod">
          <ac:chgData name="Nguyễn Hoàng Gia Phúc" userId="a4c19f08d6136439" providerId="LiveId" clId="{428D72A9-3B91-47F5-B4E3-6C89556D8E55}" dt="2024-03-08T10:04:00.225" v="2122" actId="20577"/>
          <ac:spMkLst>
            <pc:docMk/>
            <pc:sldMk cId="1679317819" sldId="373"/>
            <ac:spMk id="7" creationId="{955A2355-3B0A-B811-E384-1048373EA6F8}"/>
          </ac:spMkLst>
        </pc:spChg>
        <pc:picChg chg="del">
          <ac:chgData name="Nguyễn Hoàng Gia Phúc" userId="a4c19f08d6136439" providerId="LiveId" clId="{428D72A9-3B91-47F5-B4E3-6C89556D8E55}" dt="2024-03-08T10:03:14.518" v="2114" actId="478"/>
          <ac:picMkLst>
            <pc:docMk/>
            <pc:sldMk cId="1679317819" sldId="373"/>
            <ac:picMk id="4" creationId="{83A9A225-FDDD-A7FB-60CC-BCD2C98EA88F}"/>
          </ac:picMkLst>
        </pc:picChg>
        <pc:picChg chg="add mod">
          <ac:chgData name="Nguyễn Hoàng Gia Phúc" userId="a4c19f08d6136439" providerId="LiveId" clId="{428D72A9-3B91-47F5-B4E3-6C89556D8E55}" dt="2024-03-08T10:03:27.762" v="2118" actId="1076"/>
          <ac:picMkLst>
            <pc:docMk/>
            <pc:sldMk cId="1679317819" sldId="373"/>
            <ac:picMk id="8" creationId="{D24A0C55-84D7-CB98-F0AD-8AA1D397E608}"/>
          </ac:picMkLst>
        </pc:picChg>
      </pc:sldChg>
      <pc:sldChg chg="modSp modAnim">
        <pc:chgData name="Nguyễn Hoàng Gia Phúc" userId="a4c19f08d6136439" providerId="LiveId" clId="{428D72A9-3B91-47F5-B4E3-6C89556D8E55}" dt="2024-03-08T10:04:04.553" v="2126" actId="20577"/>
        <pc:sldMkLst>
          <pc:docMk/>
          <pc:sldMk cId="2359881369" sldId="374"/>
        </pc:sldMkLst>
        <pc:spChg chg="mod">
          <ac:chgData name="Nguyễn Hoàng Gia Phúc" userId="a4c19f08d6136439" providerId="LiveId" clId="{428D72A9-3B91-47F5-B4E3-6C89556D8E55}" dt="2024-03-08T10:04:04.553" v="2126" actId="20577"/>
          <ac:spMkLst>
            <pc:docMk/>
            <pc:sldMk cId="2359881369" sldId="374"/>
            <ac:spMk id="7" creationId="{C25955ED-63C0-B6AC-524B-66DA2B531993}"/>
          </ac:spMkLst>
        </pc:spChg>
      </pc:sldChg>
      <pc:sldChg chg="modSp modAnim">
        <pc:chgData name="Nguyễn Hoàng Gia Phúc" userId="a4c19f08d6136439" providerId="LiveId" clId="{428D72A9-3B91-47F5-B4E3-6C89556D8E55}" dt="2024-03-08T10:24:18.094" v="2465" actId="20577"/>
        <pc:sldMkLst>
          <pc:docMk/>
          <pc:sldMk cId="3198154225" sldId="375"/>
        </pc:sldMkLst>
        <pc:spChg chg="mod">
          <ac:chgData name="Nguyễn Hoàng Gia Phúc" userId="a4c19f08d6136439" providerId="LiveId" clId="{428D72A9-3B91-47F5-B4E3-6C89556D8E55}" dt="2024-03-08T10:24:18.094" v="2465" actId="20577"/>
          <ac:spMkLst>
            <pc:docMk/>
            <pc:sldMk cId="3198154225" sldId="375"/>
            <ac:spMk id="3" creationId="{05C85868-74D7-EEFC-5159-C2146A995FAB}"/>
          </ac:spMkLst>
        </pc:spChg>
        <pc:spChg chg="mod">
          <ac:chgData name="Nguyễn Hoàng Gia Phúc" userId="a4c19f08d6136439" providerId="LiveId" clId="{428D72A9-3B91-47F5-B4E3-6C89556D8E55}" dt="2024-03-08T10:04:12.370" v="2130" actId="20577"/>
          <ac:spMkLst>
            <pc:docMk/>
            <pc:sldMk cId="3198154225" sldId="375"/>
            <ac:spMk id="7" creationId="{1C477615-7E7E-45C0-EA33-8E0FB2DC0210}"/>
          </ac:spMkLst>
        </pc:spChg>
      </pc:sldChg>
      <pc:sldChg chg="modSp modAnim">
        <pc:chgData name="Nguyễn Hoàng Gia Phúc" userId="a4c19f08d6136439" providerId="LiveId" clId="{428D72A9-3B91-47F5-B4E3-6C89556D8E55}" dt="2024-03-08T10:24:22.345" v="2467" actId="20577"/>
        <pc:sldMkLst>
          <pc:docMk/>
          <pc:sldMk cId="4029660832" sldId="376"/>
        </pc:sldMkLst>
        <pc:spChg chg="mod">
          <ac:chgData name="Nguyễn Hoàng Gia Phúc" userId="a4c19f08d6136439" providerId="LiveId" clId="{428D72A9-3B91-47F5-B4E3-6C89556D8E55}" dt="2024-03-08T10:24:22.345" v="2467" actId="20577"/>
          <ac:spMkLst>
            <pc:docMk/>
            <pc:sldMk cId="4029660832" sldId="376"/>
            <ac:spMk id="3" creationId="{52B24464-49B2-DD2C-C1D6-8FCD64759F28}"/>
          </ac:spMkLst>
        </pc:spChg>
        <pc:spChg chg="mod">
          <ac:chgData name="Nguyễn Hoàng Gia Phúc" userId="a4c19f08d6136439" providerId="LiveId" clId="{428D72A9-3B91-47F5-B4E3-6C89556D8E55}" dt="2024-03-08T10:04:19.106" v="2134" actId="20577"/>
          <ac:spMkLst>
            <pc:docMk/>
            <pc:sldMk cId="4029660832" sldId="376"/>
            <ac:spMk id="7" creationId="{6570D7C0-5710-A1AB-9B23-839B03B98ED9}"/>
          </ac:spMkLst>
        </pc:spChg>
      </pc:sldChg>
      <pc:sldChg chg="modSp mod">
        <pc:chgData name="Nguyễn Hoàng Gia Phúc" userId="a4c19f08d6136439" providerId="LiveId" clId="{428D72A9-3B91-47F5-B4E3-6C89556D8E55}" dt="2024-03-08T10:24:31.978" v="2473" actId="20577"/>
        <pc:sldMkLst>
          <pc:docMk/>
          <pc:sldMk cId="1237466943" sldId="377"/>
        </pc:sldMkLst>
        <pc:spChg chg="mod">
          <ac:chgData name="Nguyễn Hoàng Gia Phúc" userId="a4c19f08d6136439" providerId="LiveId" clId="{428D72A9-3B91-47F5-B4E3-6C89556D8E55}" dt="2024-03-08T10:24:31.978" v="2473" actId="20577"/>
          <ac:spMkLst>
            <pc:docMk/>
            <pc:sldMk cId="1237466943" sldId="377"/>
            <ac:spMk id="3" creationId="{E6AAD40F-BD83-48C0-2565-CEB4645AC4DB}"/>
          </ac:spMkLst>
        </pc:spChg>
        <pc:spChg chg="mod">
          <ac:chgData name="Nguyễn Hoàng Gia Phúc" userId="a4c19f08d6136439" providerId="LiveId" clId="{428D72A9-3B91-47F5-B4E3-6C89556D8E55}" dt="2024-03-08T10:04:23.606" v="2138" actId="20577"/>
          <ac:spMkLst>
            <pc:docMk/>
            <pc:sldMk cId="1237466943" sldId="377"/>
            <ac:spMk id="7" creationId="{105A049B-4986-E5BD-D02E-E3ED84048BBF}"/>
          </ac:spMkLst>
        </pc:spChg>
      </pc:sldChg>
      <pc:sldChg chg="modSp mod">
        <pc:chgData name="Nguyễn Hoàng Gia Phúc" userId="a4c19f08d6136439" providerId="LiveId" clId="{428D72A9-3B91-47F5-B4E3-6C89556D8E55}" dt="2024-03-08T10:05:08.611" v="2144" actId="2711"/>
        <pc:sldMkLst>
          <pc:docMk/>
          <pc:sldMk cId="4063962880" sldId="378"/>
        </pc:sldMkLst>
        <pc:spChg chg="mod">
          <ac:chgData name="Nguyễn Hoàng Gia Phúc" userId="a4c19f08d6136439" providerId="LiveId" clId="{428D72A9-3B91-47F5-B4E3-6C89556D8E55}" dt="2024-03-08T10:05:08.611" v="2144" actId="2711"/>
          <ac:spMkLst>
            <pc:docMk/>
            <pc:sldMk cId="4063962880" sldId="378"/>
            <ac:spMk id="7" creationId="{7AC9BE66-9739-B8EE-9F32-472E2C71F574}"/>
          </ac:spMkLst>
        </pc:spChg>
      </pc:sldChg>
      <pc:sldChg chg="modSp mod">
        <pc:chgData name="Nguyễn Hoàng Gia Phúc" userId="a4c19f08d6136439" providerId="LiveId" clId="{428D72A9-3B91-47F5-B4E3-6C89556D8E55}" dt="2024-03-08T10:05:18.724" v="2148" actId="20577"/>
        <pc:sldMkLst>
          <pc:docMk/>
          <pc:sldMk cId="1226765745" sldId="379"/>
        </pc:sldMkLst>
        <pc:spChg chg="mod">
          <ac:chgData name="Nguyễn Hoàng Gia Phúc" userId="a4c19f08d6136439" providerId="LiveId" clId="{428D72A9-3B91-47F5-B4E3-6C89556D8E55}" dt="2024-03-08T10:05:18.724" v="2148" actId="20577"/>
          <ac:spMkLst>
            <pc:docMk/>
            <pc:sldMk cId="1226765745" sldId="379"/>
            <ac:spMk id="7" creationId="{41ABCFA5-1AA7-CD88-456A-9B58D11FCD11}"/>
          </ac:spMkLst>
        </pc:spChg>
      </pc:sldChg>
      <pc:sldChg chg="modSp mod">
        <pc:chgData name="Nguyễn Hoàng Gia Phúc" userId="a4c19f08d6136439" providerId="LiveId" clId="{428D72A9-3B91-47F5-B4E3-6C89556D8E55}" dt="2024-03-08T10:24:48.866" v="2477" actId="14"/>
        <pc:sldMkLst>
          <pc:docMk/>
          <pc:sldMk cId="2445782801" sldId="380"/>
        </pc:sldMkLst>
        <pc:spChg chg="mod">
          <ac:chgData name="Nguyễn Hoàng Gia Phúc" userId="a4c19f08d6136439" providerId="LiveId" clId="{428D72A9-3B91-47F5-B4E3-6C89556D8E55}" dt="2024-03-08T10:24:48.866" v="2477" actId="14"/>
          <ac:spMkLst>
            <pc:docMk/>
            <pc:sldMk cId="2445782801" sldId="380"/>
            <ac:spMk id="4" creationId="{2F07F9F6-ADAC-22FD-002B-B8C09EF50087}"/>
          </ac:spMkLst>
        </pc:spChg>
        <pc:spChg chg="mod">
          <ac:chgData name="Nguyễn Hoàng Gia Phúc" userId="a4c19f08d6136439" providerId="LiveId" clId="{428D72A9-3B91-47F5-B4E3-6C89556D8E55}" dt="2024-03-08T10:05:24.119" v="2152" actId="20577"/>
          <ac:spMkLst>
            <pc:docMk/>
            <pc:sldMk cId="2445782801" sldId="380"/>
            <ac:spMk id="7" creationId="{C7CB954B-44C1-1A8E-1E4E-3A3795D49ADD}"/>
          </ac:spMkLst>
        </pc:spChg>
      </pc:sldChg>
      <pc:sldChg chg="modSp mod">
        <pc:chgData name="Nguyễn Hoàng Gia Phúc" userId="a4c19f08d6136439" providerId="LiveId" clId="{428D72A9-3B91-47F5-B4E3-6C89556D8E55}" dt="2024-03-08T10:05:28.682" v="2154" actId="20577"/>
        <pc:sldMkLst>
          <pc:docMk/>
          <pc:sldMk cId="3851980380" sldId="381"/>
        </pc:sldMkLst>
        <pc:spChg chg="mod">
          <ac:chgData name="Nguyễn Hoàng Gia Phúc" userId="a4c19f08d6136439" providerId="LiveId" clId="{428D72A9-3B91-47F5-B4E3-6C89556D8E55}" dt="2024-03-08T10:05:28.682" v="2154" actId="20577"/>
          <ac:spMkLst>
            <pc:docMk/>
            <pc:sldMk cId="3851980380" sldId="381"/>
            <ac:spMk id="7" creationId="{66FA0E5F-B9C3-066C-E756-0940FABFEFA6}"/>
          </ac:spMkLst>
        </pc:spChg>
      </pc:sldChg>
      <pc:sldChg chg="modSp mod">
        <pc:chgData name="Nguyễn Hoàng Gia Phúc" userId="a4c19f08d6136439" providerId="LiveId" clId="{428D72A9-3B91-47F5-B4E3-6C89556D8E55}" dt="2024-03-08T10:24:58.192" v="2481" actId="20577"/>
        <pc:sldMkLst>
          <pc:docMk/>
          <pc:sldMk cId="2487666973" sldId="382"/>
        </pc:sldMkLst>
        <pc:spChg chg="mod">
          <ac:chgData name="Nguyễn Hoàng Gia Phúc" userId="a4c19f08d6136439" providerId="LiveId" clId="{428D72A9-3B91-47F5-B4E3-6C89556D8E55}" dt="2024-03-08T10:24:58.192" v="2481" actId="20577"/>
          <ac:spMkLst>
            <pc:docMk/>
            <pc:sldMk cId="2487666973" sldId="382"/>
            <ac:spMk id="4" creationId="{83691E56-B237-E6D7-3841-8BC9AC6C30B7}"/>
          </ac:spMkLst>
        </pc:spChg>
        <pc:spChg chg="mod">
          <ac:chgData name="Nguyễn Hoàng Gia Phúc" userId="a4c19f08d6136439" providerId="LiveId" clId="{428D72A9-3B91-47F5-B4E3-6C89556D8E55}" dt="2024-03-08T10:05:32.790" v="2156" actId="20577"/>
          <ac:spMkLst>
            <pc:docMk/>
            <pc:sldMk cId="2487666973" sldId="382"/>
            <ac:spMk id="7" creationId="{CD6575F7-8290-6881-D272-EB301AD81220}"/>
          </ac:spMkLst>
        </pc:spChg>
      </pc:sldChg>
      <pc:sldChg chg="modSp mod">
        <pc:chgData name="Nguyễn Hoàng Gia Phúc" userId="a4c19f08d6136439" providerId="LiveId" clId="{428D72A9-3B91-47F5-B4E3-6C89556D8E55}" dt="2024-03-08T10:05:38.721" v="2162" actId="20577"/>
        <pc:sldMkLst>
          <pc:docMk/>
          <pc:sldMk cId="3668013181" sldId="383"/>
        </pc:sldMkLst>
        <pc:spChg chg="mod">
          <ac:chgData name="Nguyễn Hoàng Gia Phúc" userId="a4c19f08d6136439" providerId="LiveId" clId="{428D72A9-3B91-47F5-B4E3-6C89556D8E55}" dt="2024-03-08T10:05:38.721" v="2162" actId="20577"/>
          <ac:spMkLst>
            <pc:docMk/>
            <pc:sldMk cId="3668013181" sldId="383"/>
            <ac:spMk id="7" creationId="{313934DF-C2BC-4502-FABE-904D21358290}"/>
          </ac:spMkLst>
        </pc:spChg>
      </pc:sldChg>
      <pc:sldChg chg="modSp mod">
        <pc:chgData name="Nguyễn Hoàng Gia Phúc" userId="a4c19f08d6136439" providerId="LiveId" clId="{428D72A9-3B91-47F5-B4E3-6C89556D8E55}" dt="2024-03-08T10:05:42.437" v="2166" actId="20577"/>
        <pc:sldMkLst>
          <pc:docMk/>
          <pc:sldMk cId="3440407010" sldId="384"/>
        </pc:sldMkLst>
        <pc:spChg chg="mod">
          <ac:chgData name="Nguyễn Hoàng Gia Phúc" userId="a4c19f08d6136439" providerId="LiveId" clId="{428D72A9-3B91-47F5-B4E3-6C89556D8E55}" dt="2024-03-08T10:05:42.437" v="2166" actId="20577"/>
          <ac:spMkLst>
            <pc:docMk/>
            <pc:sldMk cId="3440407010" sldId="384"/>
            <ac:spMk id="7" creationId="{612D2EBB-75DF-BFD7-6AC8-E6C337AD8B1A}"/>
          </ac:spMkLst>
        </pc:spChg>
      </pc:sldChg>
      <pc:sldChg chg="modSp mod">
        <pc:chgData name="Nguyễn Hoàng Gia Phúc" userId="a4c19f08d6136439" providerId="LiveId" clId="{428D72A9-3B91-47F5-B4E3-6C89556D8E55}" dt="2024-03-08T10:05:46.680" v="2170" actId="20577"/>
        <pc:sldMkLst>
          <pc:docMk/>
          <pc:sldMk cId="148272283" sldId="385"/>
        </pc:sldMkLst>
        <pc:spChg chg="mod">
          <ac:chgData name="Nguyễn Hoàng Gia Phúc" userId="a4c19f08d6136439" providerId="LiveId" clId="{428D72A9-3B91-47F5-B4E3-6C89556D8E55}" dt="2024-03-08T10:05:46.680" v="2170" actId="20577"/>
          <ac:spMkLst>
            <pc:docMk/>
            <pc:sldMk cId="148272283" sldId="385"/>
            <ac:spMk id="7" creationId="{194BF896-AEC8-3E93-3EE5-311F30672436}"/>
          </ac:spMkLst>
        </pc:spChg>
      </pc:sldChg>
      <pc:sldChg chg="modSp mod">
        <pc:chgData name="Nguyễn Hoàng Gia Phúc" userId="a4c19f08d6136439" providerId="LiveId" clId="{428D72A9-3B91-47F5-B4E3-6C89556D8E55}" dt="2024-03-08T10:05:57.088" v="2175" actId="2711"/>
        <pc:sldMkLst>
          <pc:docMk/>
          <pc:sldMk cId="2718713865" sldId="386"/>
        </pc:sldMkLst>
        <pc:spChg chg="mod">
          <ac:chgData name="Nguyễn Hoàng Gia Phúc" userId="a4c19f08d6136439" providerId="LiveId" clId="{428D72A9-3B91-47F5-B4E3-6C89556D8E55}" dt="2024-03-08T10:05:57.088" v="2175" actId="2711"/>
          <ac:spMkLst>
            <pc:docMk/>
            <pc:sldMk cId="2718713865" sldId="386"/>
            <ac:spMk id="7" creationId="{79532FB3-6802-A887-2FE8-183559E0B15C}"/>
          </ac:spMkLst>
        </pc:spChg>
      </pc:sldChg>
      <pc:sldChg chg="modSp mod">
        <pc:chgData name="Nguyễn Hoàng Gia Phúc" userId="a4c19f08d6136439" providerId="LiveId" clId="{428D72A9-3B91-47F5-B4E3-6C89556D8E55}" dt="2024-03-08T10:06:12.732" v="2180" actId="20577"/>
        <pc:sldMkLst>
          <pc:docMk/>
          <pc:sldMk cId="1870355493" sldId="387"/>
        </pc:sldMkLst>
        <pc:spChg chg="mod">
          <ac:chgData name="Nguyễn Hoàng Gia Phúc" userId="a4c19f08d6136439" providerId="LiveId" clId="{428D72A9-3B91-47F5-B4E3-6C89556D8E55}" dt="2024-03-08T10:06:08.050" v="2176" actId="1076"/>
          <ac:spMkLst>
            <pc:docMk/>
            <pc:sldMk cId="1870355493" sldId="387"/>
            <ac:spMk id="4" creationId="{1D8348BA-6F35-C8D2-0356-3F9A8EC3A633}"/>
          </ac:spMkLst>
        </pc:spChg>
        <pc:spChg chg="mod">
          <ac:chgData name="Nguyễn Hoàng Gia Phúc" userId="a4c19f08d6136439" providerId="LiveId" clId="{428D72A9-3B91-47F5-B4E3-6C89556D8E55}" dt="2024-03-08T10:06:12.732" v="2180" actId="20577"/>
          <ac:spMkLst>
            <pc:docMk/>
            <pc:sldMk cId="1870355493" sldId="387"/>
            <ac:spMk id="7" creationId="{039F9531-C7D3-CE45-70F6-0318E45FD3C1}"/>
          </ac:spMkLst>
        </pc:spChg>
      </pc:sldChg>
      <pc:sldChg chg="modSp mod">
        <pc:chgData name="Nguyễn Hoàng Gia Phúc" userId="a4c19f08d6136439" providerId="LiveId" clId="{428D72A9-3B91-47F5-B4E3-6C89556D8E55}" dt="2024-03-08T10:06:21.518" v="2184" actId="20577"/>
        <pc:sldMkLst>
          <pc:docMk/>
          <pc:sldMk cId="1854404551" sldId="388"/>
        </pc:sldMkLst>
        <pc:spChg chg="mod">
          <ac:chgData name="Nguyễn Hoàng Gia Phúc" userId="a4c19f08d6136439" providerId="LiveId" clId="{428D72A9-3B91-47F5-B4E3-6C89556D8E55}" dt="2024-03-08T10:06:21.518" v="2184" actId="20577"/>
          <ac:spMkLst>
            <pc:docMk/>
            <pc:sldMk cId="1854404551" sldId="388"/>
            <ac:spMk id="7" creationId="{CFFD932F-324D-C806-D523-C97BE83D4B11}"/>
          </ac:spMkLst>
        </pc:spChg>
      </pc:sldChg>
      <pc:sldChg chg="modSp mod">
        <pc:chgData name="Nguyễn Hoàng Gia Phúc" userId="a4c19f08d6136439" providerId="LiveId" clId="{428D72A9-3B91-47F5-B4E3-6C89556D8E55}" dt="2024-03-08T10:06:32.799" v="2189" actId="2711"/>
        <pc:sldMkLst>
          <pc:docMk/>
          <pc:sldMk cId="1494836939" sldId="389"/>
        </pc:sldMkLst>
        <pc:spChg chg="mod">
          <ac:chgData name="Nguyễn Hoàng Gia Phúc" userId="a4c19f08d6136439" providerId="LiveId" clId="{428D72A9-3B91-47F5-B4E3-6C89556D8E55}" dt="2024-03-08T10:06:32.799" v="2189" actId="2711"/>
          <ac:spMkLst>
            <pc:docMk/>
            <pc:sldMk cId="1494836939" sldId="389"/>
            <ac:spMk id="7" creationId="{9B268111-7B3E-62AE-999B-7DB8A81BD1A6}"/>
          </ac:spMkLst>
        </pc:spChg>
      </pc:sldChg>
      <pc:sldChg chg="modSp mod">
        <pc:chgData name="Nguyễn Hoàng Gia Phúc" userId="a4c19f08d6136439" providerId="LiveId" clId="{428D72A9-3B91-47F5-B4E3-6C89556D8E55}" dt="2024-03-08T10:07:03.179" v="2209" actId="2711"/>
        <pc:sldMkLst>
          <pc:docMk/>
          <pc:sldMk cId="1616191186" sldId="390"/>
        </pc:sldMkLst>
        <pc:spChg chg="mod">
          <ac:chgData name="Nguyễn Hoàng Gia Phúc" userId="a4c19f08d6136439" providerId="LiveId" clId="{428D72A9-3B91-47F5-B4E3-6C89556D8E55}" dt="2024-03-08T10:07:03.179" v="2209" actId="2711"/>
          <ac:spMkLst>
            <pc:docMk/>
            <pc:sldMk cId="1616191186" sldId="390"/>
            <ac:spMk id="7" creationId="{4262B003-97AD-5EDE-E6B0-68C3F6CCC56D}"/>
          </ac:spMkLst>
        </pc:spChg>
      </pc:sldChg>
      <pc:sldChg chg="modSp mod">
        <pc:chgData name="Nguyễn Hoàng Gia Phúc" userId="a4c19f08d6136439" providerId="LiveId" clId="{428D72A9-3B91-47F5-B4E3-6C89556D8E55}" dt="2024-03-08T10:07:20.197" v="2215" actId="20577"/>
        <pc:sldMkLst>
          <pc:docMk/>
          <pc:sldMk cId="3673363642" sldId="391"/>
        </pc:sldMkLst>
        <pc:spChg chg="mod">
          <ac:chgData name="Nguyễn Hoàng Gia Phúc" userId="a4c19f08d6136439" providerId="LiveId" clId="{428D72A9-3B91-47F5-B4E3-6C89556D8E55}" dt="2024-03-08T10:07:20.197" v="2215" actId="20577"/>
          <ac:spMkLst>
            <pc:docMk/>
            <pc:sldMk cId="3673363642" sldId="391"/>
            <ac:spMk id="7" creationId="{75CC4E4C-D216-3282-8843-5594A1563B37}"/>
          </ac:spMkLst>
        </pc:spChg>
      </pc:sldChg>
      <pc:sldChg chg="modSp mod">
        <pc:chgData name="Nguyễn Hoàng Gia Phúc" userId="a4c19f08d6136439" providerId="LiveId" clId="{428D72A9-3B91-47F5-B4E3-6C89556D8E55}" dt="2024-03-08T10:07:26.245" v="2217" actId="20577"/>
        <pc:sldMkLst>
          <pc:docMk/>
          <pc:sldMk cId="2622883721" sldId="392"/>
        </pc:sldMkLst>
        <pc:spChg chg="mod">
          <ac:chgData name="Nguyễn Hoàng Gia Phúc" userId="a4c19f08d6136439" providerId="LiveId" clId="{428D72A9-3B91-47F5-B4E3-6C89556D8E55}" dt="2024-03-08T10:07:26.245" v="2217" actId="20577"/>
          <ac:spMkLst>
            <pc:docMk/>
            <pc:sldMk cId="2622883721" sldId="392"/>
            <ac:spMk id="7" creationId="{EAD01A41-2017-DCCF-E87D-787A82CDC6C9}"/>
          </ac:spMkLst>
        </pc:spChg>
      </pc:sldChg>
      <pc:sldChg chg="modSp mod">
        <pc:chgData name="Nguyễn Hoàng Gia Phúc" userId="a4c19f08d6136439" providerId="LiveId" clId="{428D72A9-3B91-47F5-B4E3-6C89556D8E55}" dt="2024-03-08T10:07:31.567" v="2219" actId="20577"/>
        <pc:sldMkLst>
          <pc:docMk/>
          <pc:sldMk cId="1119642600" sldId="393"/>
        </pc:sldMkLst>
        <pc:spChg chg="mod">
          <ac:chgData name="Nguyễn Hoàng Gia Phúc" userId="a4c19f08d6136439" providerId="LiveId" clId="{428D72A9-3B91-47F5-B4E3-6C89556D8E55}" dt="2024-03-08T10:07:31.567" v="2219" actId="20577"/>
          <ac:spMkLst>
            <pc:docMk/>
            <pc:sldMk cId="1119642600" sldId="393"/>
            <ac:spMk id="7" creationId="{2AEE8BF6-5B8F-F876-B9A4-923ACB72ED9E}"/>
          </ac:spMkLst>
        </pc:spChg>
      </pc:sldChg>
      <pc:sldChg chg="modSp mod">
        <pc:chgData name="Nguyễn Hoàng Gia Phúc" userId="a4c19f08d6136439" providerId="LiveId" clId="{428D72A9-3B91-47F5-B4E3-6C89556D8E55}" dt="2024-03-08T10:07:38.191" v="2225" actId="20577"/>
        <pc:sldMkLst>
          <pc:docMk/>
          <pc:sldMk cId="4066564051" sldId="394"/>
        </pc:sldMkLst>
        <pc:spChg chg="mod">
          <ac:chgData name="Nguyễn Hoàng Gia Phúc" userId="a4c19f08d6136439" providerId="LiveId" clId="{428D72A9-3B91-47F5-B4E3-6C89556D8E55}" dt="2024-03-08T10:07:38.191" v="2225" actId="20577"/>
          <ac:spMkLst>
            <pc:docMk/>
            <pc:sldMk cId="4066564051" sldId="394"/>
            <ac:spMk id="7" creationId="{A9E1EFDD-CAB6-3B8C-DBF6-BE7A0C1F6FAE}"/>
          </ac:spMkLst>
        </pc:spChg>
      </pc:sldChg>
      <pc:sldChg chg="modSp mod">
        <pc:chgData name="Nguyễn Hoàng Gia Phúc" userId="a4c19f08d6136439" providerId="LiveId" clId="{428D72A9-3B91-47F5-B4E3-6C89556D8E55}" dt="2024-03-08T10:07:45.291" v="2227" actId="20577"/>
        <pc:sldMkLst>
          <pc:docMk/>
          <pc:sldMk cId="1010208745" sldId="395"/>
        </pc:sldMkLst>
        <pc:spChg chg="mod">
          <ac:chgData name="Nguyễn Hoàng Gia Phúc" userId="a4c19f08d6136439" providerId="LiveId" clId="{428D72A9-3B91-47F5-B4E3-6C89556D8E55}" dt="2024-03-08T10:07:45.291" v="2227" actId="20577"/>
          <ac:spMkLst>
            <pc:docMk/>
            <pc:sldMk cId="1010208745" sldId="395"/>
            <ac:spMk id="7" creationId="{3C6201B6-BB5E-201B-D4BC-BE185C13B512}"/>
          </ac:spMkLst>
        </pc:spChg>
      </pc:sldChg>
      <pc:sldChg chg="modSp mod">
        <pc:chgData name="Nguyễn Hoàng Gia Phúc" userId="a4c19f08d6136439" providerId="LiveId" clId="{428D72A9-3B91-47F5-B4E3-6C89556D8E55}" dt="2024-03-08T10:07:48.800" v="2229" actId="20577"/>
        <pc:sldMkLst>
          <pc:docMk/>
          <pc:sldMk cId="3438900918" sldId="396"/>
        </pc:sldMkLst>
        <pc:spChg chg="mod">
          <ac:chgData name="Nguyễn Hoàng Gia Phúc" userId="a4c19f08d6136439" providerId="LiveId" clId="{428D72A9-3B91-47F5-B4E3-6C89556D8E55}" dt="2024-03-08T10:07:48.800" v="2229" actId="20577"/>
          <ac:spMkLst>
            <pc:docMk/>
            <pc:sldMk cId="3438900918" sldId="396"/>
            <ac:spMk id="7" creationId="{5EA05F6F-32EB-2C66-501B-A95E5F8B042C}"/>
          </ac:spMkLst>
        </pc:spChg>
      </pc:sldChg>
      <pc:sldChg chg="modSp mod">
        <pc:chgData name="Nguyễn Hoàng Gia Phúc" userId="a4c19f08d6136439" providerId="LiveId" clId="{428D72A9-3B91-47F5-B4E3-6C89556D8E55}" dt="2024-03-08T10:07:52.988" v="2231" actId="20577"/>
        <pc:sldMkLst>
          <pc:docMk/>
          <pc:sldMk cId="3789675508" sldId="397"/>
        </pc:sldMkLst>
        <pc:spChg chg="mod">
          <ac:chgData name="Nguyễn Hoàng Gia Phúc" userId="a4c19f08d6136439" providerId="LiveId" clId="{428D72A9-3B91-47F5-B4E3-6C89556D8E55}" dt="2024-03-08T10:07:52.988" v="2231" actId="20577"/>
          <ac:spMkLst>
            <pc:docMk/>
            <pc:sldMk cId="3789675508" sldId="397"/>
            <ac:spMk id="7" creationId="{FC2ED990-5801-A18B-329A-66C8335269BD}"/>
          </ac:spMkLst>
        </pc:spChg>
      </pc:sldChg>
      <pc:sldChg chg="modSp mod">
        <pc:chgData name="Nguyễn Hoàng Gia Phúc" userId="a4c19f08d6136439" providerId="LiveId" clId="{428D72A9-3B91-47F5-B4E3-6C89556D8E55}" dt="2024-03-08T10:07:56.508" v="2233" actId="20577"/>
        <pc:sldMkLst>
          <pc:docMk/>
          <pc:sldMk cId="1565853834" sldId="398"/>
        </pc:sldMkLst>
        <pc:spChg chg="mod">
          <ac:chgData name="Nguyễn Hoàng Gia Phúc" userId="a4c19f08d6136439" providerId="LiveId" clId="{428D72A9-3B91-47F5-B4E3-6C89556D8E55}" dt="2024-03-08T10:07:56.508" v="2233" actId="20577"/>
          <ac:spMkLst>
            <pc:docMk/>
            <pc:sldMk cId="1565853834" sldId="398"/>
            <ac:spMk id="7" creationId="{1AF2B183-DFE4-2505-A745-E2D26AD13D55}"/>
          </ac:spMkLst>
        </pc:spChg>
      </pc:sldChg>
      <pc:sldChg chg="modSp mod">
        <pc:chgData name="Nguyễn Hoàng Gia Phúc" userId="a4c19f08d6136439" providerId="LiveId" clId="{428D72A9-3B91-47F5-B4E3-6C89556D8E55}" dt="2024-03-08T10:07:59.641" v="2235" actId="20577"/>
        <pc:sldMkLst>
          <pc:docMk/>
          <pc:sldMk cId="3544585562" sldId="399"/>
        </pc:sldMkLst>
        <pc:spChg chg="mod">
          <ac:chgData name="Nguyễn Hoàng Gia Phúc" userId="a4c19f08d6136439" providerId="LiveId" clId="{428D72A9-3B91-47F5-B4E3-6C89556D8E55}" dt="2024-03-08T10:07:59.641" v="2235" actId="20577"/>
          <ac:spMkLst>
            <pc:docMk/>
            <pc:sldMk cId="3544585562" sldId="399"/>
            <ac:spMk id="7" creationId="{7FC4C676-8E11-F608-741E-38BA26B4A204}"/>
          </ac:spMkLst>
        </pc:spChg>
      </pc:sldChg>
      <pc:sldChg chg="modSp mod">
        <pc:chgData name="Nguyễn Hoàng Gia Phúc" userId="a4c19f08d6136439" providerId="LiveId" clId="{428D72A9-3B91-47F5-B4E3-6C89556D8E55}" dt="2024-03-08T10:08:04.332" v="2237" actId="20577"/>
        <pc:sldMkLst>
          <pc:docMk/>
          <pc:sldMk cId="4212064672" sldId="400"/>
        </pc:sldMkLst>
        <pc:spChg chg="mod">
          <ac:chgData name="Nguyễn Hoàng Gia Phúc" userId="a4c19f08d6136439" providerId="LiveId" clId="{428D72A9-3B91-47F5-B4E3-6C89556D8E55}" dt="2024-03-08T10:08:04.332" v="2237" actId="20577"/>
          <ac:spMkLst>
            <pc:docMk/>
            <pc:sldMk cId="4212064672" sldId="400"/>
            <ac:spMk id="7" creationId="{C1523B54-67E2-29F2-2488-933BAA02207B}"/>
          </ac:spMkLst>
        </pc:spChg>
      </pc:sldChg>
      <pc:sldChg chg="modSp mod">
        <pc:chgData name="Nguyễn Hoàng Gia Phúc" userId="a4c19f08d6136439" providerId="LiveId" clId="{428D72A9-3B91-47F5-B4E3-6C89556D8E55}" dt="2024-03-08T10:08:07.223" v="2238" actId="20577"/>
        <pc:sldMkLst>
          <pc:docMk/>
          <pc:sldMk cId="3591663084" sldId="401"/>
        </pc:sldMkLst>
        <pc:spChg chg="mod">
          <ac:chgData name="Nguyễn Hoàng Gia Phúc" userId="a4c19f08d6136439" providerId="LiveId" clId="{428D72A9-3B91-47F5-B4E3-6C89556D8E55}" dt="2024-03-08T10:08:07.223" v="2238" actId="20577"/>
          <ac:spMkLst>
            <pc:docMk/>
            <pc:sldMk cId="3591663084" sldId="401"/>
            <ac:spMk id="7" creationId="{ACE5B6D3-982F-47C8-5A98-958E6340FF5C}"/>
          </ac:spMkLst>
        </pc:spChg>
      </pc:sldChg>
      <pc:sldChg chg="modSp mod">
        <pc:chgData name="Nguyễn Hoàng Gia Phúc" userId="a4c19f08d6136439" providerId="LiveId" clId="{428D72A9-3B91-47F5-B4E3-6C89556D8E55}" dt="2024-03-08T10:08:11.744" v="2240" actId="20577"/>
        <pc:sldMkLst>
          <pc:docMk/>
          <pc:sldMk cId="3062000685" sldId="402"/>
        </pc:sldMkLst>
        <pc:spChg chg="mod">
          <ac:chgData name="Nguyễn Hoàng Gia Phúc" userId="a4c19f08d6136439" providerId="LiveId" clId="{428D72A9-3B91-47F5-B4E3-6C89556D8E55}" dt="2024-03-08T10:08:11.744" v="2240" actId="20577"/>
          <ac:spMkLst>
            <pc:docMk/>
            <pc:sldMk cId="3062000685" sldId="402"/>
            <ac:spMk id="7" creationId="{BA96349C-CE48-6682-E3EE-738CC82FCA0D}"/>
          </ac:spMkLst>
        </pc:spChg>
      </pc:sldChg>
      <pc:sldChg chg="modSp mod">
        <pc:chgData name="Nguyễn Hoàng Gia Phúc" userId="a4c19f08d6136439" providerId="LiveId" clId="{428D72A9-3B91-47F5-B4E3-6C89556D8E55}" dt="2024-03-08T10:08:15.300" v="2242" actId="20577"/>
        <pc:sldMkLst>
          <pc:docMk/>
          <pc:sldMk cId="2718229089" sldId="403"/>
        </pc:sldMkLst>
        <pc:spChg chg="mod">
          <ac:chgData name="Nguyễn Hoàng Gia Phúc" userId="a4c19f08d6136439" providerId="LiveId" clId="{428D72A9-3B91-47F5-B4E3-6C89556D8E55}" dt="2024-03-08T10:08:15.300" v="2242" actId="20577"/>
          <ac:spMkLst>
            <pc:docMk/>
            <pc:sldMk cId="2718229089" sldId="403"/>
            <ac:spMk id="7" creationId="{2AD3132E-8F7C-417D-3F15-716DD983E1BD}"/>
          </ac:spMkLst>
        </pc:spChg>
      </pc:sldChg>
      <pc:sldChg chg="modSp mod">
        <pc:chgData name="Nguyễn Hoàng Gia Phúc" userId="a4c19f08d6136439" providerId="LiveId" clId="{428D72A9-3B91-47F5-B4E3-6C89556D8E55}" dt="2024-03-08T10:08:18.640" v="2244" actId="20577"/>
        <pc:sldMkLst>
          <pc:docMk/>
          <pc:sldMk cId="1966844771" sldId="404"/>
        </pc:sldMkLst>
        <pc:spChg chg="mod">
          <ac:chgData name="Nguyễn Hoàng Gia Phúc" userId="a4c19f08d6136439" providerId="LiveId" clId="{428D72A9-3B91-47F5-B4E3-6C89556D8E55}" dt="2024-03-08T10:08:18.640" v="2244" actId="20577"/>
          <ac:spMkLst>
            <pc:docMk/>
            <pc:sldMk cId="1966844771" sldId="404"/>
            <ac:spMk id="7" creationId="{857655EF-622C-14CA-F292-06AA66AE4229}"/>
          </ac:spMkLst>
        </pc:spChg>
      </pc:sldChg>
      <pc:sldChg chg="modSp mod">
        <pc:chgData name="Nguyễn Hoàng Gia Phúc" userId="a4c19f08d6136439" providerId="LiveId" clId="{428D72A9-3B91-47F5-B4E3-6C89556D8E55}" dt="2024-03-08T10:08:21.839" v="2246" actId="20577"/>
        <pc:sldMkLst>
          <pc:docMk/>
          <pc:sldMk cId="359269523" sldId="405"/>
        </pc:sldMkLst>
        <pc:spChg chg="mod">
          <ac:chgData name="Nguyễn Hoàng Gia Phúc" userId="a4c19f08d6136439" providerId="LiveId" clId="{428D72A9-3B91-47F5-B4E3-6C89556D8E55}" dt="2024-03-08T10:08:21.839" v="2246" actId="20577"/>
          <ac:spMkLst>
            <pc:docMk/>
            <pc:sldMk cId="359269523" sldId="405"/>
            <ac:spMk id="7" creationId="{C3A144FE-B2A7-F271-3225-39BFE20C4542}"/>
          </ac:spMkLst>
        </pc:spChg>
      </pc:sldChg>
      <pc:sldChg chg="modSp mod">
        <pc:chgData name="Nguyễn Hoàng Gia Phúc" userId="a4c19f08d6136439" providerId="LiveId" clId="{428D72A9-3B91-47F5-B4E3-6C89556D8E55}" dt="2024-03-08T10:08:24.975" v="2248" actId="20577"/>
        <pc:sldMkLst>
          <pc:docMk/>
          <pc:sldMk cId="1374401870" sldId="406"/>
        </pc:sldMkLst>
        <pc:spChg chg="mod">
          <ac:chgData name="Nguyễn Hoàng Gia Phúc" userId="a4c19f08d6136439" providerId="LiveId" clId="{428D72A9-3B91-47F5-B4E3-6C89556D8E55}" dt="2024-03-08T10:08:24.975" v="2248" actId="20577"/>
          <ac:spMkLst>
            <pc:docMk/>
            <pc:sldMk cId="1374401870" sldId="406"/>
            <ac:spMk id="7" creationId="{D79E3C61-3E22-77C6-2C96-EDA818D7F539}"/>
          </ac:spMkLst>
        </pc:spChg>
      </pc:sldChg>
      <pc:sldChg chg="modSp mod">
        <pc:chgData name="Nguyễn Hoàng Gia Phúc" userId="a4c19f08d6136439" providerId="LiveId" clId="{428D72A9-3B91-47F5-B4E3-6C89556D8E55}" dt="2024-03-08T10:08:28.146" v="2250" actId="20577"/>
        <pc:sldMkLst>
          <pc:docMk/>
          <pc:sldMk cId="659095715" sldId="407"/>
        </pc:sldMkLst>
        <pc:spChg chg="mod">
          <ac:chgData name="Nguyễn Hoàng Gia Phúc" userId="a4c19f08d6136439" providerId="LiveId" clId="{428D72A9-3B91-47F5-B4E3-6C89556D8E55}" dt="2024-03-08T10:08:28.146" v="2250" actId="20577"/>
          <ac:spMkLst>
            <pc:docMk/>
            <pc:sldMk cId="659095715" sldId="407"/>
            <ac:spMk id="7" creationId="{FFE119F9-1E13-28AF-6BBD-C75F651B6F2E}"/>
          </ac:spMkLst>
        </pc:spChg>
      </pc:sldChg>
      <pc:sldChg chg="modSp mod">
        <pc:chgData name="Nguyễn Hoàng Gia Phúc" userId="a4c19f08d6136439" providerId="LiveId" clId="{428D72A9-3B91-47F5-B4E3-6C89556D8E55}" dt="2024-03-08T10:08:31.346" v="2252" actId="20577"/>
        <pc:sldMkLst>
          <pc:docMk/>
          <pc:sldMk cId="2483640374" sldId="408"/>
        </pc:sldMkLst>
        <pc:spChg chg="mod">
          <ac:chgData name="Nguyễn Hoàng Gia Phúc" userId="a4c19f08d6136439" providerId="LiveId" clId="{428D72A9-3B91-47F5-B4E3-6C89556D8E55}" dt="2024-03-08T10:08:31.346" v="2252" actId="20577"/>
          <ac:spMkLst>
            <pc:docMk/>
            <pc:sldMk cId="2483640374" sldId="408"/>
            <ac:spMk id="7" creationId="{4BC7A09E-244C-46C9-3832-A76DD0F73CFE}"/>
          </ac:spMkLst>
        </pc:spChg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86594824" sldId="409"/>
        </pc:sldMkLst>
      </pc:sldChg>
      <pc:sldChg chg="addSp delSp modSp add mod modAnim">
        <pc:chgData name="Nguyễn Hoàng Gia Phúc" userId="a4c19f08d6136439" providerId="LiveId" clId="{428D72A9-3B91-47F5-B4E3-6C89556D8E55}" dt="2024-03-08T10:26:08.024" v="2483" actId="20577"/>
        <pc:sldMkLst>
          <pc:docMk/>
          <pc:sldMk cId="570310123" sldId="410"/>
        </pc:sldMkLst>
        <pc:spChg chg="mod">
          <ac:chgData name="Nguyễn Hoàng Gia Phúc" userId="a4c19f08d6136439" providerId="LiveId" clId="{428D72A9-3B91-47F5-B4E3-6C89556D8E55}" dt="2024-03-08T10:26:08.024" v="2483" actId="20577"/>
          <ac:spMkLst>
            <pc:docMk/>
            <pc:sldMk cId="570310123" sldId="410"/>
            <ac:spMk id="2" creationId="{6CC209A5-DC60-B201-6127-89CE1337D45F}"/>
          </ac:spMkLst>
        </pc:spChg>
        <pc:spChg chg="add mod">
          <ac:chgData name="Nguyễn Hoàng Gia Phúc" userId="a4c19f08d6136439" providerId="LiveId" clId="{428D72A9-3B91-47F5-B4E3-6C89556D8E55}" dt="2024-03-08T08:10:10.111" v="4" actId="14100"/>
          <ac:spMkLst>
            <pc:docMk/>
            <pc:sldMk cId="570310123" sldId="410"/>
            <ac:spMk id="3" creationId="{10CFF38B-D192-F496-067A-D66DE12A11D2}"/>
          </ac:spMkLst>
        </pc:spChg>
        <pc:spChg chg="add">
          <ac:chgData name="Nguyễn Hoàng Gia Phúc" userId="a4c19f08d6136439" providerId="LiveId" clId="{428D72A9-3B91-47F5-B4E3-6C89556D8E55}" dt="2024-03-08T08:10:20.983" v="5"/>
          <ac:spMkLst>
            <pc:docMk/>
            <pc:sldMk cId="570310123" sldId="410"/>
            <ac:spMk id="4" creationId="{3C51F327-9AFD-6EAD-56FF-6501B08EA39E}"/>
          </ac:spMkLst>
        </pc:spChg>
        <pc:spChg chg="mod">
          <ac:chgData name="Nguyễn Hoàng Gia Phúc" userId="a4c19f08d6136439" providerId="LiveId" clId="{428D72A9-3B91-47F5-B4E3-6C89556D8E55}" dt="2024-03-08T10:08:42.144" v="2255" actId="2711"/>
          <ac:spMkLst>
            <pc:docMk/>
            <pc:sldMk cId="570310123" sldId="410"/>
            <ac:spMk id="7" creationId="{9079C514-8411-8500-EF15-0B68267B4025}"/>
          </ac:spMkLst>
        </pc:spChg>
        <pc:picChg chg="del">
          <ac:chgData name="Nguyễn Hoàng Gia Phúc" userId="a4c19f08d6136439" providerId="LiveId" clId="{428D72A9-3B91-47F5-B4E3-6C89556D8E55}" dt="2024-03-08T08:10:04.241" v="1" actId="478"/>
          <ac:picMkLst>
            <pc:docMk/>
            <pc:sldMk cId="570310123" sldId="410"/>
            <ac:picMk id="1028" creationId="{CC6316B0-37EC-2397-8AA3-5ED943E298CB}"/>
          </ac:picMkLst>
        </pc:picChg>
        <pc:picChg chg="add mod">
          <ac:chgData name="Nguyễn Hoàng Gia Phúc" userId="a4c19f08d6136439" providerId="LiveId" clId="{428D72A9-3B91-47F5-B4E3-6C89556D8E55}" dt="2024-03-08T08:15:36.974" v="65"/>
          <ac:picMkLst>
            <pc:docMk/>
            <pc:sldMk cId="570310123" sldId="410"/>
            <ac:picMk id="1030" creationId="{A2C67126-0D00-919D-36E4-85965154EC5B}"/>
          </ac:picMkLst>
        </pc:picChg>
        <pc:picChg chg="add mod">
          <ac:chgData name="Nguyễn Hoàng Gia Phúc" userId="a4c19f08d6136439" providerId="LiveId" clId="{428D72A9-3B91-47F5-B4E3-6C89556D8E55}" dt="2024-03-08T08:16:09.966" v="75"/>
          <ac:picMkLst>
            <pc:docMk/>
            <pc:sldMk cId="570310123" sldId="410"/>
            <ac:picMk id="1032" creationId="{DD1D431D-D89B-6EF1-9A40-8ED4D64172FB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6:36.966" v="2491" actId="20577"/>
        <pc:sldMkLst>
          <pc:docMk/>
          <pc:sldMk cId="779685999" sldId="411"/>
        </pc:sldMkLst>
        <pc:spChg chg="mod">
          <ac:chgData name="Nguyễn Hoàng Gia Phúc" userId="a4c19f08d6136439" providerId="LiveId" clId="{428D72A9-3B91-47F5-B4E3-6C89556D8E55}" dt="2024-03-08T10:26:36.966" v="2491" actId="20577"/>
          <ac:spMkLst>
            <pc:docMk/>
            <pc:sldMk cId="779685999" sldId="411"/>
            <ac:spMk id="2" creationId="{922C068C-6BEB-1AFB-9379-DB5AF2D58FBD}"/>
          </ac:spMkLst>
        </pc:spChg>
        <pc:spChg chg="del">
          <ac:chgData name="Nguyễn Hoàng Gia Phúc" userId="a4c19f08d6136439" providerId="LiveId" clId="{428D72A9-3B91-47F5-B4E3-6C89556D8E55}" dt="2024-03-08T08:18:11.169" v="152" actId="478"/>
          <ac:spMkLst>
            <pc:docMk/>
            <pc:sldMk cId="779685999" sldId="411"/>
            <ac:spMk id="3" creationId="{42F04746-C840-7223-E03D-846B075B372C}"/>
          </ac:spMkLst>
        </pc:spChg>
        <pc:spChg chg="mod">
          <ac:chgData name="Nguyễn Hoàng Gia Phúc" userId="a4c19f08d6136439" providerId="LiveId" clId="{428D72A9-3B91-47F5-B4E3-6C89556D8E55}" dt="2024-03-08T08:17:57.598" v="151" actId="20577"/>
          <ac:spMkLst>
            <pc:docMk/>
            <pc:sldMk cId="779685999" sldId="411"/>
            <ac:spMk id="6" creationId="{88D44F35-D3E6-5B6F-1FB0-C7413190A37D}"/>
          </ac:spMkLst>
        </pc:spChg>
        <pc:spChg chg="mod">
          <ac:chgData name="Nguyễn Hoàng Gia Phúc" userId="a4c19f08d6136439" providerId="LiveId" clId="{428D72A9-3B91-47F5-B4E3-6C89556D8E55}" dt="2024-03-08T10:08:47.143" v="2257" actId="20577"/>
          <ac:spMkLst>
            <pc:docMk/>
            <pc:sldMk cId="779685999" sldId="411"/>
            <ac:spMk id="7" creationId="{4BC7A09E-244C-46C9-3832-A76DD0F73CFE}"/>
          </ac:spMkLst>
        </pc:spChg>
        <pc:spChg chg="del">
          <ac:chgData name="Nguyễn Hoàng Gia Phúc" userId="a4c19f08d6136439" providerId="LiveId" clId="{428D72A9-3B91-47F5-B4E3-6C89556D8E55}" dt="2024-03-08T08:18:12.232" v="153" actId="478"/>
          <ac:spMkLst>
            <pc:docMk/>
            <pc:sldMk cId="779685999" sldId="411"/>
            <ac:spMk id="8" creationId="{1A6EB026-DCF7-6563-95E3-4A8E33D9C2D7}"/>
          </ac:spMkLst>
        </pc:spChg>
        <pc:spChg chg="mod">
          <ac:chgData name="Nguyễn Hoàng Gia Phúc" userId="a4c19f08d6136439" providerId="LiveId" clId="{428D72A9-3B91-47F5-B4E3-6C89556D8E55}" dt="2024-03-08T10:26:16.508" v="2489" actId="20577"/>
          <ac:spMkLst>
            <pc:docMk/>
            <pc:sldMk cId="779685999" sldId="411"/>
            <ac:spMk id="9" creationId="{3196E15C-508A-5379-F292-8C4F91AF6DD6}"/>
          </ac:spMkLst>
        </pc:spChg>
        <pc:picChg chg="add del mod">
          <ac:chgData name="Nguyễn Hoàng Gia Phúc" userId="a4c19f08d6136439" providerId="LiveId" clId="{428D72A9-3B91-47F5-B4E3-6C89556D8E55}" dt="2024-03-08T08:20:57.828" v="175" actId="478"/>
          <ac:picMkLst>
            <pc:docMk/>
            <pc:sldMk cId="779685999" sldId="411"/>
            <ac:picMk id="5" creationId="{02CF7B3B-78F2-F10D-FDBC-E59038ACC869}"/>
          </ac:picMkLst>
        </pc:picChg>
        <pc:picChg chg="add del mod">
          <ac:chgData name="Nguyễn Hoàng Gia Phúc" userId="a4c19f08d6136439" providerId="LiveId" clId="{428D72A9-3B91-47F5-B4E3-6C89556D8E55}" dt="2024-03-08T08:20:55.523" v="174"/>
          <ac:picMkLst>
            <pc:docMk/>
            <pc:sldMk cId="779685999" sldId="411"/>
            <ac:picMk id="2050" creationId="{46619DCF-9018-2AC7-C791-DA0CF1E0B041}"/>
          </ac:picMkLst>
        </pc:picChg>
        <pc:picChg chg="add mod">
          <ac:chgData name="Nguyễn Hoàng Gia Phúc" userId="a4c19f08d6136439" providerId="LiveId" clId="{428D72A9-3B91-47F5-B4E3-6C89556D8E55}" dt="2024-03-08T08:23:03.410" v="189" actId="1076"/>
          <ac:picMkLst>
            <pc:docMk/>
            <pc:sldMk cId="779685999" sldId="411"/>
            <ac:picMk id="2052" creationId="{CA8E196D-58BD-136F-2082-C729B1520E6A}"/>
          </ac:picMkLst>
        </pc:picChg>
      </pc:sldChg>
      <pc:sldChg chg="addSp delSp modSp add mod modAnim">
        <pc:chgData name="Nguyễn Hoàng Gia Phúc" userId="a4c19f08d6136439" providerId="LiveId" clId="{428D72A9-3B91-47F5-B4E3-6C89556D8E55}" dt="2024-03-08T10:26:39.847" v="2493" actId="20577"/>
        <pc:sldMkLst>
          <pc:docMk/>
          <pc:sldMk cId="4198602231" sldId="412"/>
        </pc:sldMkLst>
        <pc:spChg chg="mod">
          <ac:chgData name="Nguyễn Hoàng Gia Phúc" userId="a4c19f08d6136439" providerId="LiveId" clId="{428D72A9-3B91-47F5-B4E3-6C89556D8E55}" dt="2024-03-08T10:26:39.847" v="2493" actId="20577"/>
          <ac:spMkLst>
            <pc:docMk/>
            <pc:sldMk cId="4198602231" sldId="412"/>
            <ac:spMk id="2" creationId="{922C068C-6BEB-1AFB-9379-DB5AF2D58FBD}"/>
          </ac:spMkLst>
        </pc:spChg>
        <pc:spChg chg="add mod">
          <ac:chgData name="Nguyễn Hoàng Gia Phúc" userId="a4c19f08d6136439" providerId="LiveId" clId="{428D72A9-3B91-47F5-B4E3-6C89556D8E55}" dt="2024-03-08T08:28:09.507" v="333" actId="15"/>
          <ac:spMkLst>
            <pc:docMk/>
            <pc:sldMk cId="4198602231" sldId="412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08:24:29.346" v="283" actId="20577"/>
          <ac:spMkLst>
            <pc:docMk/>
            <pc:sldMk cId="4198602231" sldId="412"/>
            <ac:spMk id="6" creationId="{88D44F35-D3E6-5B6F-1FB0-C7413190A37D}"/>
          </ac:spMkLst>
        </pc:spChg>
        <pc:spChg chg="mod">
          <ac:chgData name="Nguyễn Hoàng Gia Phúc" userId="a4c19f08d6136439" providerId="LiveId" clId="{428D72A9-3B91-47F5-B4E3-6C89556D8E55}" dt="2024-03-08T10:08:57.131" v="2262" actId="20577"/>
          <ac:spMkLst>
            <pc:docMk/>
            <pc:sldMk cId="4198602231" sldId="412"/>
            <ac:spMk id="7" creationId="{4BC7A09E-244C-46C9-3832-A76DD0F73CFE}"/>
          </ac:spMkLst>
        </pc:spChg>
        <pc:spChg chg="del mod">
          <ac:chgData name="Nguyễn Hoàng Gia Phúc" userId="a4c19f08d6136439" providerId="LiveId" clId="{428D72A9-3B91-47F5-B4E3-6C89556D8E55}" dt="2024-03-08T08:26:36.184" v="300" actId="478"/>
          <ac:spMkLst>
            <pc:docMk/>
            <pc:sldMk cId="4198602231" sldId="412"/>
            <ac:spMk id="9" creationId="{3196E15C-508A-5379-F292-8C4F91AF6DD6}"/>
          </ac:spMkLst>
        </pc:spChg>
        <pc:picChg chg="add mod ord">
          <ac:chgData name="Nguyễn Hoàng Gia Phúc" userId="a4c19f08d6136439" providerId="LiveId" clId="{428D72A9-3B91-47F5-B4E3-6C89556D8E55}" dt="2024-03-08T08:25:15.413" v="288" actId="962"/>
          <ac:picMkLst>
            <pc:docMk/>
            <pc:sldMk cId="4198602231" sldId="412"/>
            <ac:picMk id="3" creationId="{4F2BE9D3-A642-DFA4-6B04-88143F8561D5}"/>
          </ac:picMkLst>
        </pc:picChg>
        <pc:picChg chg="add mod">
          <ac:chgData name="Nguyễn Hoàng Gia Phúc" userId="a4c19f08d6136439" providerId="LiveId" clId="{428D72A9-3B91-47F5-B4E3-6C89556D8E55}" dt="2024-03-08T08:27:54.018" v="330" actId="1076"/>
          <ac:picMkLst>
            <pc:docMk/>
            <pc:sldMk cId="4198602231" sldId="412"/>
            <ac:picMk id="4" creationId="{6E26CB9A-B49D-2CED-3A16-DDE513EECBF7}"/>
          </ac:picMkLst>
        </pc:picChg>
        <pc:picChg chg="del">
          <ac:chgData name="Nguyễn Hoàng Gia Phúc" userId="a4c19f08d6136439" providerId="LiveId" clId="{428D72A9-3B91-47F5-B4E3-6C89556D8E55}" dt="2024-03-08T08:24:59.047" v="284" actId="478"/>
          <ac:picMkLst>
            <pc:docMk/>
            <pc:sldMk cId="4198602231" sldId="412"/>
            <ac:picMk id="2052" creationId="{CA8E196D-58BD-136F-2082-C729B1520E6A}"/>
          </ac:picMkLst>
        </pc:picChg>
      </pc:sldChg>
      <pc:sldChg chg="delSp modSp add mod modAnim">
        <pc:chgData name="Nguyễn Hoàng Gia Phúc" userId="a4c19f08d6136439" providerId="LiveId" clId="{428D72A9-3B91-47F5-B4E3-6C89556D8E55}" dt="2024-03-08T10:26:42.841" v="2495" actId="20577"/>
        <pc:sldMkLst>
          <pc:docMk/>
          <pc:sldMk cId="234587552" sldId="413"/>
        </pc:sldMkLst>
        <pc:spChg chg="mod">
          <ac:chgData name="Nguyễn Hoàng Gia Phúc" userId="a4c19f08d6136439" providerId="LiveId" clId="{428D72A9-3B91-47F5-B4E3-6C89556D8E55}" dt="2024-03-08T10:26:42.841" v="2495" actId="20577"/>
          <ac:spMkLst>
            <pc:docMk/>
            <pc:sldMk cId="234587552" sldId="413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30:47.549" v="373" actId="2710"/>
          <ac:spMkLst>
            <pc:docMk/>
            <pc:sldMk cId="234587552" sldId="413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01.634" v="2264" actId="20577"/>
          <ac:spMkLst>
            <pc:docMk/>
            <pc:sldMk cId="234587552" sldId="413"/>
            <ac:spMk id="7" creationId="{4BC7A09E-244C-46C9-3832-A76DD0F73CFE}"/>
          </ac:spMkLst>
        </pc:spChg>
        <pc:picChg chg="del mod">
          <ac:chgData name="Nguyễn Hoàng Gia Phúc" userId="a4c19f08d6136439" providerId="LiveId" clId="{428D72A9-3B91-47F5-B4E3-6C89556D8E55}" dt="2024-03-08T08:30:41.885" v="371" actId="478"/>
          <ac:picMkLst>
            <pc:docMk/>
            <pc:sldMk cId="234587552" sldId="413"/>
            <ac:picMk id="4" creationId="{6E26CB9A-B49D-2CED-3A16-DDE513EECBF7}"/>
          </ac:picMkLst>
        </pc:picChg>
      </pc:sldChg>
      <pc:sldChg chg="delSp modSp add mod ord modAnim">
        <pc:chgData name="Nguyễn Hoàng Gia Phúc" userId="a4c19f08d6136439" providerId="LiveId" clId="{428D72A9-3B91-47F5-B4E3-6C89556D8E55}" dt="2024-03-09T04:14:07.604" v="2578" actId="20577"/>
        <pc:sldMkLst>
          <pc:docMk/>
          <pc:sldMk cId="2311394548" sldId="414"/>
        </pc:sldMkLst>
        <pc:spChg chg="mod">
          <ac:chgData name="Nguyễn Hoàng Gia Phúc" userId="a4c19f08d6136439" providerId="LiveId" clId="{428D72A9-3B91-47F5-B4E3-6C89556D8E55}" dt="2024-03-08T10:26:49.546" v="2497" actId="20577"/>
          <ac:spMkLst>
            <pc:docMk/>
            <pc:sldMk cId="2311394548" sldId="414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9T04:14:07.604" v="2578" actId="20577"/>
          <ac:spMkLst>
            <pc:docMk/>
            <pc:sldMk cId="2311394548" sldId="414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05.645" v="2266" actId="20577"/>
          <ac:spMkLst>
            <pc:docMk/>
            <pc:sldMk cId="2311394548" sldId="414"/>
            <ac:spMk id="7" creationId="{4BC7A09E-244C-46C9-3832-A76DD0F73CFE}"/>
          </ac:spMkLst>
        </pc:spChg>
        <pc:picChg chg="del">
          <ac:chgData name="Nguyễn Hoàng Gia Phúc" userId="a4c19f08d6136439" providerId="LiveId" clId="{428D72A9-3B91-47F5-B4E3-6C89556D8E55}" dt="2024-03-08T08:31:41.091" v="389" actId="478"/>
          <ac:picMkLst>
            <pc:docMk/>
            <pc:sldMk cId="2311394548" sldId="414"/>
            <ac:picMk id="4" creationId="{6E26CB9A-B49D-2CED-3A16-DDE513EECBF7}"/>
          </ac:picMkLst>
        </pc:picChg>
      </pc:sldChg>
      <pc:sldChg chg="addSp delSp modSp add mod ord modAnim">
        <pc:chgData name="Nguyễn Hoàng Gia Phúc" userId="a4c19f08d6136439" providerId="LiveId" clId="{428D72A9-3B91-47F5-B4E3-6C89556D8E55}" dt="2024-03-08T10:26:53.325" v="2499" actId="20577"/>
        <pc:sldMkLst>
          <pc:docMk/>
          <pc:sldMk cId="1835939873" sldId="415"/>
        </pc:sldMkLst>
        <pc:spChg chg="mod">
          <ac:chgData name="Nguyễn Hoàng Gia Phúc" userId="a4c19f08d6136439" providerId="LiveId" clId="{428D72A9-3B91-47F5-B4E3-6C89556D8E55}" dt="2024-03-08T10:26:53.325" v="2499" actId="20577"/>
          <ac:spMkLst>
            <pc:docMk/>
            <pc:sldMk cId="1835939873" sldId="415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35:24.426" v="492" actId="20577"/>
          <ac:spMkLst>
            <pc:docMk/>
            <pc:sldMk cId="1835939873" sldId="415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09.199" v="2268" actId="20577"/>
          <ac:spMkLst>
            <pc:docMk/>
            <pc:sldMk cId="1835939873" sldId="415"/>
            <ac:spMk id="7" creationId="{4BC7A09E-244C-46C9-3832-A76DD0F73CFE}"/>
          </ac:spMkLst>
        </pc:spChg>
        <pc:picChg chg="del">
          <ac:chgData name="Nguyễn Hoàng Gia Phúc" userId="a4c19f08d6136439" providerId="LiveId" clId="{428D72A9-3B91-47F5-B4E3-6C89556D8E55}" dt="2024-03-08T08:33:56.803" v="414" actId="478"/>
          <ac:picMkLst>
            <pc:docMk/>
            <pc:sldMk cId="1835939873" sldId="415"/>
            <ac:picMk id="4" creationId="{6E26CB9A-B49D-2CED-3A16-DDE513EECBF7}"/>
          </ac:picMkLst>
        </pc:picChg>
        <pc:picChg chg="add mod">
          <ac:chgData name="Nguyễn Hoàng Gia Phúc" userId="a4c19f08d6136439" providerId="LiveId" clId="{428D72A9-3B91-47F5-B4E3-6C89556D8E55}" dt="2024-03-08T08:34:03.485" v="417" actId="1076"/>
          <ac:picMkLst>
            <pc:docMk/>
            <pc:sldMk cId="1835939873" sldId="415"/>
            <ac:picMk id="8" creationId="{45520EFA-9E8C-DFFF-A7CA-856CC34CC943}"/>
          </ac:picMkLst>
        </pc:picChg>
      </pc:sldChg>
      <pc:sldChg chg="addSp delSp modSp add mod modAnim">
        <pc:chgData name="Nguyễn Hoàng Gia Phúc" userId="a4c19f08d6136439" providerId="LiveId" clId="{428D72A9-3B91-47F5-B4E3-6C89556D8E55}" dt="2024-03-08T10:26:58.610" v="2501" actId="20577"/>
        <pc:sldMkLst>
          <pc:docMk/>
          <pc:sldMk cId="1100476128" sldId="416"/>
        </pc:sldMkLst>
        <pc:spChg chg="mod">
          <ac:chgData name="Nguyễn Hoàng Gia Phúc" userId="a4c19f08d6136439" providerId="LiveId" clId="{428D72A9-3B91-47F5-B4E3-6C89556D8E55}" dt="2024-03-08T10:26:58.610" v="2501" actId="20577"/>
          <ac:spMkLst>
            <pc:docMk/>
            <pc:sldMk cId="1100476128" sldId="416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37:00.915" v="531" actId="2710"/>
          <ac:spMkLst>
            <pc:docMk/>
            <pc:sldMk cId="1100476128" sldId="416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12.927" v="2270" actId="20577"/>
          <ac:spMkLst>
            <pc:docMk/>
            <pc:sldMk cId="1100476128" sldId="416"/>
            <ac:spMk id="7" creationId="{4BC7A09E-244C-46C9-3832-A76DD0F73CFE}"/>
          </ac:spMkLst>
        </pc:spChg>
        <pc:picChg chg="add mod">
          <ac:chgData name="Nguyễn Hoàng Gia Phúc" userId="a4c19f08d6136439" providerId="LiveId" clId="{428D72A9-3B91-47F5-B4E3-6C89556D8E55}" dt="2024-03-08T08:36:05.652" v="507" actId="1076"/>
          <ac:picMkLst>
            <pc:docMk/>
            <pc:sldMk cId="1100476128" sldId="416"/>
            <ac:picMk id="4" creationId="{B523FF92-1648-2FF1-E79C-36E3ACD87DC3}"/>
          </ac:picMkLst>
        </pc:picChg>
        <pc:picChg chg="del">
          <ac:chgData name="Nguyễn Hoàng Gia Phúc" userId="a4c19f08d6136439" providerId="LiveId" clId="{428D72A9-3B91-47F5-B4E3-6C89556D8E55}" dt="2024-03-08T08:36:00.723" v="503" actId="478"/>
          <ac:picMkLst>
            <pc:docMk/>
            <pc:sldMk cId="1100476128" sldId="416"/>
            <ac:picMk id="8" creationId="{45520EFA-9E8C-DFFF-A7CA-856CC34CC943}"/>
          </ac:picMkLst>
        </pc:picChg>
      </pc:sldChg>
      <pc:sldChg chg="addSp delSp modSp add mod modAnim">
        <pc:chgData name="Nguyễn Hoàng Gia Phúc" userId="a4c19f08d6136439" providerId="LiveId" clId="{428D72A9-3B91-47F5-B4E3-6C89556D8E55}" dt="2024-03-08T10:27:02.579" v="2503" actId="20577"/>
        <pc:sldMkLst>
          <pc:docMk/>
          <pc:sldMk cId="390639054" sldId="417"/>
        </pc:sldMkLst>
        <pc:spChg chg="mod">
          <ac:chgData name="Nguyễn Hoàng Gia Phúc" userId="a4c19f08d6136439" providerId="LiveId" clId="{428D72A9-3B91-47F5-B4E3-6C89556D8E55}" dt="2024-03-08T10:27:02.579" v="2503" actId="20577"/>
          <ac:spMkLst>
            <pc:docMk/>
            <pc:sldMk cId="390639054" sldId="417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38:10.330" v="552" actId="2710"/>
          <ac:spMkLst>
            <pc:docMk/>
            <pc:sldMk cId="390639054" sldId="417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16.803" v="2272" actId="20577"/>
          <ac:spMkLst>
            <pc:docMk/>
            <pc:sldMk cId="390639054" sldId="417"/>
            <ac:spMk id="7" creationId="{4BC7A09E-244C-46C9-3832-A76DD0F73CFE}"/>
          </ac:spMkLst>
        </pc:spChg>
        <pc:picChg chg="del">
          <ac:chgData name="Nguyễn Hoàng Gia Phúc" userId="a4c19f08d6136439" providerId="LiveId" clId="{428D72A9-3B91-47F5-B4E3-6C89556D8E55}" dt="2024-03-08T08:37:21.833" v="535" actId="478"/>
          <ac:picMkLst>
            <pc:docMk/>
            <pc:sldMk cId="390639054" sldId="417"/>
            <ac:picMk id="4" creationId="{B523FF92-1648-2FF1-E79C-36E3ACD87DC3}"/>
          </ac:picMkLst>
        </pc:picChg>
        <pc:picChg chg="add mod">
          <ac:chgData name="Nguyễn Hoàng Gia Phúc" userId="a4c19f08d6136439" providerId="LiveId" clId="{428D72A9-3B91-47F5-B4E3-6C89556D8E55}" dt="2024-03-08T08:37:25.500" v="538" actId="1076"/>
          <ac:picMkLst>
            <pc:docMk/>
            <pc:sldMk cId="390639054" sldId="417"/>
            <ac:picMk id="8" creationId="{4B43A8BB-D53B-F54D-0F31-F1E429B987CA}"/>
          </ac:picMkLst>
        </pc:picChg>
      </pc:sldChg>
      <pc:sldChg chg="addSp delSp modSp add mod modAnim">
        <pc:chgData name="Nguyễn Hoàng Gia Phúc" userId="a4c19f08d6136439" providerId="LiveId" clId="{428D72A9-3B91-47F5-B4E3-6C89556D8E55}" dt="2024-03-08T10:27:05.345" v="2505" actId="20577"/>
        <pc:sldMkLst>
          <pc:docMk/>
          <pc:sldMk cId="3162583808" sldId="418"/>
        </pc:sldMkLst>
        <pc:spChg chg="mod">
          <ac:chgData name="Nguyễn Hoàng Gia Phúc" userId="a4c19f08d6136439" providerId="LiveId" clId="{428D72A9-3B91-47F5-B4E3-6C89556D8E55}" dt="2024-03-08T10:27:05.345" v="2505" actId="20577"/>
          <ac:spMkLst>
            <pc:docMk/>
            <pc:sldMk cId="3162583808" sldId="418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41:11.926" v="591" actId="255"/>
          <ac:spMkLst>
            <pc:docMk/>
            <pc:sldMk cId="3162583808" sldId="418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19.854" v="2274" actId="20577"/>
          <ac:spMkLst>
            <pc:docMk/>
            <pc:sldMk cId="3162583808" sldId="418"/>
            <ac:spMk id="7" creationId="{4BC7A09E-244C-46C9-3832-A76DD0F73CFE}"/>
          </ac:spMkLst>
        </pc:spChg>
        <pc:picChg chg="add mod">
          <ac:chgData name="Nguyễn Hoàng Gia Phúc" userId="a4c19f08d6136439" providerId="LiveId" clId="{428D72A9-3B91-47F5-B4E3-6C89556D8E55}" dt="2024-03-08T08:43:15.715" v="624" actId="1076"/>
          <ac:picMkLst>
            <pc:docMk/>
            <pc:sldMk cId="3162583808" sldId="418"/>
            <ac:picMk id="4" creationId="{DDCDDEA8-0BE4-E7AE-C8C4-835CA340A765}"/>
          </ac:picMkLst>
        </pc:picChg>
        <pc:picChg chg="del">
          <ac:chgData name="Nguyễn Hoàng Gia Phúc" userId="a4c19f08d6136439" providerId="LiveId" clId="{428D72A9-3B91-47F5-B4E3-6C89556D8E55}" dt="2024-03-08T08:39:28.849" v="568" actId="478"/>
          <ac:picMkLst>
            <pc:docMk/>
            <pc:sldMk cId="3162583808" sldId="418"/>
            <ac:picMk id="8" creationId="{4B43A8BB-D53B-F54D-0F31-F1E429B987CA}"/>
          </ac:picMkLst>
        </pc:picChg>
      </pc:sldChg>
      <pc:sldChg chg="addSp delSp modSp add del mod">
        <pc:chgData name="Nguyễn Hoàng Gia Phúc" userId="a4c19f08d6136439" providerId="LiveId" clId="{428D72A9-3B91-47F5-B4E3-6C89556D8E55}" dt="2024-03-08T08:40:50.257" v="588" actId="2890"/>
        <pc:sldMkLst>
          <pc:docMk/>
          <pc:sldMk cId="3714135014" sldId="419"/>
        </pc:sldMkLst>
        <pc:picChg chg="add mod ord">
          <ac:chgData name="Nguyễn Hoàng Gia Phúc" userId="a4c19f08d6136439" providerId="LiveId" clId="{428D72A9-3B91-47F5-B4E3-6C89556D8E55}" dt="2024-03-08T08:40:49.066" v="587" actId="1076"/>
          <ac:picMkLst>
            <pc:docMk/>
            <pc:sldMk cId="3714135014" sldId="419"/>
            <ac:picMk id="4" creationId="{20E73D2B-2AD2-27AD-2852-D01F818B2823}"/>
          </ac:picMkLst>
        </pc:picChg>
        <pc:picChg chg="add del">
          <ac:chgData name="Nguyễn Hoàng Gia Phúc" userId="a4c19f08d6136439" providerId="LiveId" clId="{428D72A9-3B91-47F5-B4E3-6C89556D8E55}" dt="2024-03-08T08:40:27.933" v="580" actId="478"/>
          <ac:picMkLst>
            <pc:docMk/>
            <pc:sldMk cId="3714135014" sldId="419"/>
            <ac:picMk id="8" creationId="{45520EFA-9E8C-DFFF-A7CA-856CC34CC943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07.650" v="2507" actId="20577"/>
        <pc:sldMkLst>
          <pc:docMk/>
          <pc:sldMk cId="3858515449" sldId="419"/>
        </pc:sldMkLst>
        <pc:spChg chg="mod">
          <ac:chgData name="Nguyễn Hoàng Gia Phúc" userId="a4c19f08d6136439" providerId="LiveId" clId="{428D72A9-3B91-47F5-B4E3-6C89556D8E55}" dt="2024-03-08T10:27:07.650" v="2507" actId="20577"/>
          <ac:spMkLst>
            <pc:docMk/>
            <pc:sldMk cId="3858515449" sldId="419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42:29.339" v="614" actId="20577"/>
          <ac:spMkLst>
            <pc:docMk/>
            <pc:sldMk cId="3858515449" sldId="419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23.029" v="2276" actId="20577"/>
          <ac:spMkLst>
            <pc:docMk/>
            <pc:sldMk cId="3858515449" sldId="419"/>
            <ac:spMk id="7" creationId="{4BC7A09E-244C-46C9-3832-A76DD0F73CFE}"/>
          </ac:spMkLst>
        </pc:spChg>
        <pc:picChg chg="del">
          <ac:chgData name="Nguyễn Hoàng Gia Phúc" userId="a4c19f08d6136439" providerId="LiveId" clId="{428D72A9-3B91-47F5-B4E3-6C89556D8E55}" dt="2024-03-08T08:42:53.176" v="618" actId="478"/>
          <ac:picMkLst>
            <pc:docMk/>
            <pc:sldMk cId="3858515449" sldId="419"/>
            <ac:picMk id="4" creationId="{DDCDDEA8-0BE4-E7AE-C8C4-835CA340A765}"/>
          </ac:picMkLst>
        </pc:picChg>
        <pc:picChg chg="add mod">
          <ac:chgData name="Nguyễn Hoàng Gia Phúc" userId="a4c19f08d6136439" providerId="LiveId" clId="{428D72A9-3B91-47F5-B4E3-6C89556D8E55}" dt="2024-03-08T08:43:04.274" v="623" actId="1076"/>
          <ac:picMkLst>
            <pc:docMk/>
            <pc:sldMk cId="3858515449" sldId="419"/>
            <ac:picMk id="8" creationId="{CC61E475-5D58-6F96-FE31-EE8CE5D3A3F5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10.184" v="2509" actId="20577"/>
        <pc:sldMkLst>
          <pc:docMk/>
          <pc:sldMk cId="2639838572" sldId="420"/>
        </pc:sldMkLst>
        <pc:spChg chg="mod">
          <ac:chgData name="Nguyễn Hoàng Gia Phúc" userId="a4c19f08d6136439" providerId="LiveId" clId="{428D72A9-3B91-47F5-B4E3-6C89556D8E55}" dt="2024-03-08T10:27:10.184" v="2509" actId="20577"/>
          <ac:spMkLst>
            <pc:docMk/>
            <pc:sldMk cId="2639838572" sldId="420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44:34.351" v="645" actId="20577"/>
          <ac:spMkLst>
            <pc:docMk/>
            <pc:sldMk cId="2639838572" sldId="420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26.474" v="2278" actId="20577"/>
          <ac:spMkLst>
            <pc:docMk/>
            <pc:sldMk cId="2639838572" sldId="420"/>
            <ac:spMk id="7" creationId="{4BC7A09E-244C-46C9-3832-A76DD0F73CFE}"/>
          </ac:spMkLst>
        </pc:spChg>
        <pc:picChg chg="del">
          <ac:chgData name="Nguyễn Hoàng Gia Phúc" userId="a4c19f08d6136439" providerId="LiveId" clId="{428D72A9-3B91-47F5-B4E3-6C89556D8E55}" dt="2024-03-08T08:44:42.655" v="646" actId="478"/>
          <ac:picMkLst>
            <pc:docMk/>
            <pc:sldMk cId="2639838572" sldId="420"/>
            <ac:picMk id="4" creationId="{DDCDDEA8-0BE4-E7AE-C8C4-835CA340A765}"/>
          </ac:picMkLst>
        </pc:picChg>
        <pc:picChg chg="add mod">
          <ac:chgData name="Nguyễn Hoàng Gia Phúc" userId="a4c19f08d6136439" providerId="LiveId" clId="{428D72A9-3B91-47F5-B4E3-6C89556D8E55}" dt="2024-03-08T08:44:55.961" v="649" actId="1076"/>
          <ac:picMkLst>
            <pc:docMk/>
            <pc:sldMk cId="2639838572" sldId="420"/>
            <ac:picMk id="8" creationId="{FC5433DF-5264-B749-301D-C0536EC2EF68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12.183" v="2511" actId="20577"/>
        <pc:sldMkLst>
          <pc:docMk/>
          <pc:sldMk cId="25721076" sldId="421"/>
        </pc:sldMkLst>
        <pc:spChg chg="mod">
          <ac:chgData name="Nguyễn Hoàng Gia Phúc" userId="a4c19f08d6136439" providerId="LiveId" clId="{428D72A9-3B91-47F5-B4E3-6C89556D8E55}" dt="2024-03-08T10:27:12.183" v="2511" actId="20577"/>
          <ac:spMkLst>
            <pc:docMk/>
            <pc:sldMk cId="25721076" sldId="421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46:40.643" v="672" actId="20577"/>
          <ac:spMkLst>
            <pc:docMk/>
            <pc:sldMk cId="25721076" sldId="421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30.840" v="2280" actId="20577"/>
          <ac:spMkLst>
            <pc:docMk/>
            <pc:sldMk cId="25721076" sldId="421"/>
            <ac:spMk id="7" creationId="{4BC7A09E-244C-46C9-3832-A76DD0F73CFE}"/>
          </ac:spMkLst>
        </pc:spChg>
        <pc:picChg chg="add del mod">
          <ac:chgData name="Nguyễn Hoàng Gia Phúc" userId="a4c19f08d6136439" providerId="LiveId" clId="{428D72A9-3B91-47F5-B4E3-6C89556D8E55}" dt="2024-03-08T08:46:32.972" v="670" actId="478"/>
          <ac:picMkLst>
            <pc:docMk/>
            <pc:sldMk cId="25721076" sldId="421"/>
            <ac:picMk id="4" creationId="{C00743A8-5885-F519-8859-CA8086A7B525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14.126" v="2513" actId="20577"/>
        <pc:sldMkLst>
          <pc:docMk/>
          <pc:sldMk cId="804692135" sldId="422"/>
        </pc:sldMkLst>
        <pc:spChg chg="mod">
          <ac:chgData name="Nguyễn Hoàng Gia Phúc" userId="a4c19f08d6136439" providerId="LiveId" clId="{428D72A9-3B91-47F5-B4E3-6C89556D8E55}" dt="2024-03-08T10:27:14.126" v="2513" actId="20577"/>
          <ac:spMkLst>
            <pc:docMk/>
            <pc:sldMk cId="804692135" sldId="422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48:00.664" v="693" actId="14100"/>
          <ac:spMkLst>
            <pc:docMk/>
            <pc:sldMk cId="804692135" sldId="422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35.141" v="2282" actId="20577"/>
          <ac:spMkLst>
            <pc:docMk/>
            <pc:sldMk cId="804692135" sldId="422"/>
            <ac:spMk id="7" creationId="{4BC7A09E-244C-46C9-3832-A76DD0F73CFE}"/>
          </ac:spMkLst>
        </pc:spChg>
        <pc:picChg chg="add mod">
          <ac:chgData name="Nguyễn Hoàng Gia Phúc" userId="a4c19f08d6136439" providerId="LiveId" clId="{428D72A9-3B91-47F5-B4E3-6C89556D8E55}" dt="2024-03-08T08:47:07.182" v="679" actId="14100"/>
          <ac:picMkLst>
            <pc:docMk/>
            <pc:sldMk cId="804692135" sldId="422"/>
            <ac:picMk id="4" creationId="{CED2D741-5D2F-480C-3403-69377DF480A4}"/>
          </ac:picMkLst>
        </pc:picChg>
        <pc:picChg chg="del">
          <ac:chgData name="Nguyễn Hoàng Gia Phúc" userId="a4c19f08d6136439" providerId="LiveId" clId="{428D72A9-3B91-47F5-B4E3-6C89556D8E55}" dt="2024-03-08T08:47:04.412" v="678" actId="478"/>
          <ac:picMkLst>
            <pc:docMk/>
            <pc:sldMk cId="804692135" sldId="422"/>
            <ac:picMk id="8" creationId="{FC5433DF-5264-B749-301D-C0536EC2EF68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18.184" v="2515" actId="20577"/>
        <pc:sldMkLst>
          <pc:docMk/>
          <pc:sldMk cId="3050173984" sldId="423"/>
        </pc:sldMkLst>
        <pc:spChg chg="mod">
          <ac:chgData name="Nguyễn Hoàng Gia Phúc" userId="a4c19f08d6136439" providerId="LiveId" clId="{428D72A9-3B91-47F5-B4E3-6C89556D8E55}" dt="2024-03-08T10:27:18.184" v="2515" actId="20577"/>
          <ac:spMkLst>
            <pc:docMk/>
            <pc:sldMk cId="3050173984" sldId="423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49:15.389" v="713" actId="255"/>
          <ac:spMkLst>
            <pc:docMk/>
            <pc:sldMk cId="3050173984" sldId="423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38.088" v="2284" actId="20577"/>
          <ac:spMkLst>
            <pc:docMk/>
            <pc:sldMk cId="3050173984" sldId="423"/>
            <ac:spMk id="7" creationId="{4BC7A09E-244C-46C9-3832-A76DD0F73CFE}"/>
          </ac:spMkLst>
        </pc:spChg>
        <pc:picChg chg="del">
          <ac:chgData name="Nguyễn Hoàng Gia Phúc" userId="a4c19f08d6136439" providerId="LiveId" clId="{428D72A9-3B91-47F5-B4E3-6C89556D8E55}" dt="2024-03-08T08:48:29.605" v="699" actId="478"/>
          <ac:picMkLst>
            <pc:docMk/>
            <pc:sldMk cId="3050173984" sldId="423"/>
            <ac:picMk id="4" creationId="{CED2D741-5D2F-480C-3403-69377DF480A4}"/>
          </ac:picMkLst>
        </pc:picChg>
        <pc:picChg chg="add mod">
          <ac:chgData name="Nguyễn Hoàng Gia Phúc" userId="a4c19f08d6136439" providerId="LiveId" clId="{428D72A9-3B91-47F5-B4E3-6C89556D8E55}" dt="2024-03-08T08:48:32.089" v="700" actId="14100"/>
          <ac:picMkLst>
            <pc:docMk/>
            <pc:sldMk cId="3050173984" sldId="423"/>
            <ac:picMk id="8" creationId="{4A014E27-DC0A-5B9B-DC90-D629AA81D1DF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20.808" v="2517" actId="20577"/>
        <pc:sldMkLst>
          <pc:docMk/>
          <pc:sldMk cId="4156228722" sldId="424"/>
        </pc:sldMkLst>
        <pc:spChg chg="mod">
          <ac:chgData name="Nguyễn Hoàng Gia Phúc" userId="a4c19f08d6136439" providerId="LiveId" clId="{428D72A9-3B91-47F5-B4E3-6C89556D8E55}" dt="2024-03-08T10:27:20.808" v="2517" actId="20577"/>
          <ac:spMkLst>
            <pc:docMk/>
            <pc:sldMk cId="4156228722" sldId="424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50:44.929" v="735" actId="255"/>
          <ac:spMkLst>
            <pc:docMk/>
            <pc:sldMk cId="4156228722" sldId="424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41.999" v="2286" actId="20577"/>
          <ac:spMkLst>
            <pc:docMk/>
            <pc:sldMk cId="4156228722" sldId="424"/>
            <ac:spMk id="7" creationId="{4BC7A09E-244C-46C9-3832-A76DD0F73CFE}"/>
          </ac:spMkLst>
        </pc:spChg>
        <pc:picChg chg="add mod">
          <ac:chgData name="Nguyễn Hoàng Gia Phúc" userId="a4c19f08d6136439" providerId="LiveId" clId="{428D72A9-3B91-47F5-B4E3-6C89556D8E55}" dt="2024-03-08T08:50:48.903" v="736" actId="1076"/>
          <ac:picMkLst>
            <pc:docMk/>
            <pc:sldMk cId="4156228722" sldId="424"/>
            <ac:picMk id="4" creationId="{DC44B575-D616-A4A8-76F3-223928DCF502}"/>
          </ac:picMkLst>
        </pc:picChg>
        <pc:picChg chg="del">
          <ac:chgData name="Nguyễn Hoàng Gia Phúc" userId="a4c19f08d6136439" providerId="LiveId" clId="{428D72A9-3B91-47F5-B4E3-6C89556D8E55}" dt="2024-03-08T08:50:10.454" v="724" actId="478"/>
          <ac:picMkLst>
            <pc:docMk/>
            <pc:sldMk cId="4156228722" sldId="424"/>
            <ac:picMk id="8" creationId="{4A014E27-DC0A-5B9B-DC90-D629AA81D1DF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23.607" v="2519" actId="20577"/>
        <pc:sldMkLst>
          <pc:docMk/>
          <pc:sldMk cId="2425690310" sldId="425"/>
        </pc:sldMkLst>
        <pc:spChg chg="mod">
          <ac:chgData name="Nguyễn Hoàng Gia Phúc" userId="a4c19f08d6136439" providerId="LiveId" clId="{428D72A9-3B91-47F5-B4E3-6C89556D8E55}" dt="2024-03-08T10:27:23.607" v="2519" actId="20577"/>
          <ac:spMkLst>
            <pc:docMk/>
            <pc:sldMk cId="2425690310" sldId="425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51:43.177" v="755" actId="255"/>
          <ac:spMkLst>
            <pc:docMk/>
            <pc:sldMk cId="2425690310" sldId="425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45.771" v="2288" actId="20577"/>
          <ac:spMkLst>
            <pc:docMk/>
            <pc:sldMk cId="2425690310" sldId="425"/>
            <ac:spMk id="7" creationId="{4BC7A09E-244C-46C9-3832-A76DD0F73CFE}"/>
          </ac:spMkLst>
        </pc:spChg>
        <pc:picChg chg="del">
          <ac:chgData name="Nguyễn Hoàng Gia Phúc" userId="a4c19f08d6136439" providerId="LiveId" clId="{428D72A9-3B91-47F5-B4E3-6C89556D8E55}" dt="2024-03-08T08:52:02.949" v="759" actId="478"/>
          <ac:picMkLst>
            <pc:docMk/>
            <pc:sldMk cId="2425690310" sldId="425"/>
            <ac:picMk id="4" creationId="{DC44B575-D616-A4A8-76F3-223928DCF502}"/>
          </ac:picMkLst>
        </pc:picChg>
        <pc:picChg chg="add mod">
          <ac:chgData name="Nguyễn Hoàng Gia Phúc" userId="a4c19f08d6136439" providerId="LiveId" clId="{428D72A9-3B91-47F5-B4E3-6C89556D8E55}" dt="2024-03-08T08:52:05.194" v="760" actId="14100"/>
          <ac:picMkLst>
            <pc:docMk/>
            <pc:sldMk cId="2425690310" sldId="425"/>
            <ac:picMk id="8" creationId="{D8021F2D-8687-52D5-ED47-3FDACF8957EA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26.790" v="2521" actId="20577"/>
        <pc:sldMkLst>
          <pc:docMk/>
          <pc:sldMk cId="836646048" sldId="426"/>
        </pc:sldMkLst>
        <pc:spChg chg="mod">
          <ac:chgData name="Nguyễn Hoàng Gia Phúc" userId="a4c19f08d6136439" providerId="LiveId" clId="{428D72A9-3B91-47F5-B4E3-6C89556D8E55}" dt="2024-03-08T10:27:26.790" v="2521" actId="20577"/>
          <ac:spMkLst>
            <pc:docMk/>
            <pc:sldMk cId="836646048" sldId="426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53:30.225" v="785" actId="20577"/>
          <ac:spMkLst>
            <pc:docMk/>
            <pc:sldMk cId="836646048" sldId="426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49.523" v="2290" actId="20577"/>
          <ac:spMkLst>
            <pc:docMk/>
            <pc:sldMk cId="836646048" sldId="426"/>
            <ac:spMk id="7" creationId="{4BC7A09E-244C-46C9-3832-A76DD0F73CFE}"/>
          </ac:spMkLst>
        </pc:spChg>
        <pc:picChg chg="add mod">
          <ac:chgData name="Nguyễn Hoàng Gia Phúc" userId="a4c19f08d6136439" providerId="LiveId" clId="{428D72A9-3B91-47F5-B4E3-6C89556D8E55}" dt="2024-03-08T08:53:47.424" v="790" actId="14100"/>
          <ac:picMkLst>
            <pc:docMk/>
            <pc:sldMk cId="836646048" sldId="426"/>
            <ac:picMk id="4" creationId="{D1B2BB2C-B9E1-271F-1CF5-F5FB59D2CC93}"/>
          </ac:picMkLst>
        </pc:picChg>
        <pc:picChg chg="del">
          <ac:chgData name="Nguyễn Hoàng Gia Phúc" userId="a4c19f08d6136439" providerId="LiveId" clId="{428D72A9-3B91-47F5-B4E3-6C89556D8E55}" dt="2024-03-08T08:53:45.244" v="789" actId="478"/>
          <ac:picMkLst>
            <pc:docMk/>
            <pc:sldMk cId="836646048" sldId="426"/>
            <ac:picMk id="8" creationId="{D8021F2D-8687-52D5-ED47-3FDACF8957EA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29.019" v="2523" actId="20577"/>
        <pc:sldMkLst>
          <pc:docMk/>
          <pc:sldMk cId="905314400" sldId="427"/>
        </pc:sldMkLst>
        <pc:spChg chg="mod">
          <ac:chgData name="Nguyễn Hoàng Gia Phúc" userId="a4c19f08d6136439" providerId="LiveId" clId="{428D72A9-3B91-47F5-B4E3-6C89556D8E55}" dt="2024-03-08T10:27:29.019" v="2523" actId="20577"/>
          <ac:spMkLst>
            <pc:docMk/>
            <pc:sldMk cId="905314400" sldId="427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54:51.260" v="809" actId="2710"/>
          <ac:spMkLst>
            <pc:docMk/>
            <pc:sldMk cId="905314400" sldId="427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52.616" v="2292" actId="20577"/>
          <ac:spMkLst>
            <pc:docMk/>
            <pc:sldMk cId="905314400" sldId="427"/>
            <ac:spMk id="7" creationId="{4BC7A09E-244C-46C9-3832-A76DD0F73CFE}"/>
          </ac:spMkLst>
        </pc:spChg>
        <pc:picChg chg="del">
          <ac:chgData name="Nguyễn Hoàng Gia Phúc" userId="a4c19f08d6136439" providerId="LiveId" clId="{428D72A9-3B91-47F5-B4E3-6C89556D8E55}" dt="2024-03-08T08:55:03.760" v="813" actId="478"/>
          <ac:picMkLst>
            <pc:docMk/>
            <pc:sldMk cId="905314400" sldId="427"/>
            <ac:picMk id="4" creationId="{D1B2BB2C-B9E1-271F-1CF5-F5FB59D2CC93}"/>
          </ac:picMkLst>
        </pc:picChg>
        <pc:picChg chg="add mod">
          <ac:chgData name="Nguyễn Hoàng Gia Phúc" userId="a4c19f08d6136439" providerId="LiveId" clId="{428D72A9-3B91-47F5-B4E3-6C89556D8E55}" dt="2024-03-08T08:55:02.159" v="812" actId="14100"/>
          <ac:picMkLst>
            <pc:docMk/>
            <pc:sldMk cId="905314400" sldId="427"/>
            <ac:picMk id="8" creationId="{33230FD5-7ED4-6281-DB0E-91439811E111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31.415" v="2525" actId="20577"/>
        <pc:sldMkLst>
          <pc:docMk/>
          <pc:sldMk cId="3405737705" sldId="428"/>
        </pc:sldMkLst>
        <pc:spChg chg="mod">
          <ac:chgData name="Nguyễn Hoàng Gia Phúc" userId="a4c19f08d6136439" providerId="LiveId" clId="{428D72A9-3B91-47F5-B4E3-6C89556D8E55}" dt="2024-03-08T10:27:31.415" v="2525" actId="20577"/>
          <ac:spMkLst>
            <pc:docMk/>
            <pc:sldMk cId="3405737705" sldId="428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55:52.996" v="829" actId="20577"/>
          <ac:spMkLst>
            <pc:docMk/>
            <pc:sldMk cId="3405737705" sldId="428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55.409" v="2294" actId="20577"/>
          <ac:spMkLst>
            <pc:docMk/>
            <pc:sldMk cId="3405737705" sldId="428"/>
            <ac:spMk id="7" creationId="{4BC7A09E-244C-46C9-3832-A76DD0F73CFE}"/>
          </ac:spMkLst>
        </pc:spChg>
        <pc:picChg chg="add mod">
          <ac:chgData name="Nguyễn Hoàng Gia Phúc" userId="a4c19f08d6136439" providerId="LiveId" clId="{428D72A9-3B91-47F5-B4E3-6C89556D8E55}" dt="2024-03-08T08:56:09.254" v="834" actId="14100"/>
          <ac:picMkLst>
            <pc:docMk/>
            <pc:sldMk cId="3405737705" sldId="428"/>
            <ac:picMk id="4" creationId="{EE6B2AFA-1BDC-D897-512F-C812A2BAB71E}"/>
          </ac:picMkLst>
        </pc:picChg>
        <pc:picChg chg="del">
          <ac:chgData name="Nguyễn Hoàng Gia Phúc" userId="a4c19f08d6136439" providerId="LiveId" clId="{428D72A9-3B91-47F5-B4E3-6C89556D8E55}" dt="2024-03-08T08:56:07.048" v="833" actId="478"/>
          <ac:picMkLst>
            <pc:docMk/>
            <pc:sldMk cId="3405737705" sldId="428"/>
            <ac:picMk id="8" creationId="{33230FD5-7ED4-6281-DB0E-91439811E111}"/>
          </ac:picMkLst>
        </pc:picChg>
      </pc:sldChg>
      <pc:sldChg chg="modSp add mod">
        <pc:chgData name="Nguyễn Hoàng Gia Phúc" userId="a4c19f08d6136439" providerId="LiveId" clId="{428D72A9-3B91-47F5-B4E3-6C89556D8E55}" dt="2024-03-08T10:27:34.685" v="2527" actId="20577"/>
        <pc:sldMkLst>
          <pc:docMk/>
          <pc:sldMk cId="1595847457" sldId="429"/>
        </pc:sldMkLst>
        <pc:spChg chg="mod">
          <ac:chgData name="Nguyễn Hoàng Gia Phúc" userId="a4c19f08d6136439" providerId="LiveId" clId="{428D72A9-3B91-47F5-B4E3-6C89556D8E55}" dt="2024-03-08T10:27:34.685" v="2527" actId="20577"/>
          <ac:spMkLst>
            <pc:docMk/>
            <pc:sldMk cId="1595847457" sldId="429"/>
            <ac:spMk id="2" creationId="{6CC209A5-DC60-B201-6127-89CE1337D45F}"/>
          </ac:spMkLst>
        </pc:spChg>
        <pc:spChg chg="mod">
          <ac:chgData name="Nguyễn Hoàng Gia Phúc" userId="a4c19f08d6136439" providerId="LiveId" clId="{428D72A9-3B91-47F5-B4E3-6C89556D8E55}" dt="2024-03-08T10:10:14.705" v="2297" actId="2711"/>
          <ac:spMkLst>
            <pc:docMk/>
            <pc:sldMk cId="1595847457" sldId="429"/>
            <ac:spMk id="7" creationId="{9079C514-8411-8500-EF15-0B68267B4025}"/>
          </ac:spMkLst>
        </pc:spChg>
      </pc:sldChg>
      <pc:sldChg chg="addSp delSp modSp add mod ord">
        <pc:chgData name="Nguyễn Hoàng Gia Phúc" userId="a4c19f08d6136439" providerId="LiveId" clId="{428D72A9-3B91-47F5-B4E3-6C89556D8E55}" dt="2024-03-08T10:27:37.658" v="2529" actId="20577"/>
        <pc:sldMkLst>
          <pc:docMk/>
          <pc:sldMk cId="3039258742" sldId="430"/>
        </pc:sldMkLst>
        <pc:spChg chg="mod">
          <ac:chgData name="Nguyễn Hoàng Gia Phúc" userId="a4c19f08d6136439" providerId="LiveId" clId="{428D72A9-3B91-47F5-B4E3-6C89556D8E55}" dt="2024-03-08T10:27:37.658" v="2529" actId="20577"/>
          <ac:spMkLst>
            <pc:docMk/>
            <pc:sldMk cId="3039258742" sldId="430"/>
            <ac:spMk id="2" creationId="{922C068C-6BEB-1AFB-9379-DB5AF2D58FBD}"/>
          </ac:spMkLst>
        </pc:spChg>
        <pc:spChg chg="add del mod">
          <ac:chgData name="Nguyễn Hoàng Gia Phúc" userId="a4c19f08d6136439" providerId="LiveId" clId="{428D72A9-3B91-47F5-B4E3-6C89556D8E55}" dt="2024-03-08T09:08:55.467" v="1089" actId="113"/>
          <ac:spMkLst>
            <pc:docMk/>
            <pc:sldMk cId="3039258742" sldId="430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09:04:39.152" v="955" actId="20577"/>
          <ac:spMkLst>
            <pc:docMk/>
            <pc:sldMk cId="3039258742" sldId="430"/>
            <ac:spMk id="6" creationId="{88D44F35-D3E6-5B6F-1FB0-C7413190A37D}"/>
          </ac:spMkLst>
        </pc:spChg>
        <pc:spChg chg="mod">
          <ac:chgData name="Nguyễn Hoàng Gia Phúc" userId="a4c19f08d6136439" providerId="LiveId" clId="{428D72A9-3B91-47F5-B4E3-6C89556D8E55}" dt="2024-03-08T10:10:21.914" v="2301" actId="20577"/>
          <ac:spMkLst>
            <pc:docMk/>
            <pc:sldMk cId="3039258742" sldId="430"/>
            <ac:spMk id="7" creationId="{4BC7A09E-244C-46C9-3832-A76DD0F73CFE}"/>
          </ac:spMkLst>
        </pc:spChg>
        <pc:picChg chg="del">
          <ac:chgData name="Nguyễn Hoàng Gia Phúc" userId="a4c19f08d6136439" providerId="LiveId" clId="{428D72A9-3B91-47F5-B4E3-6C89556D8E55}" dt="2024-03-08T09:05:18.867" v="956" actId="478"/>
          <ac:picMkLst>
            <pc:docMk/>
            <pc:sldMk cId="3039258742" sldId="430"/>
            <ac:picMk id="4" creationId="{EE6B2AFA-1BDC-D897-512F-C812A2BAB71E}"/>
          </ac:picMkLst>
        </pc:picChg>
        <pc:picChg chg="add mod">
          <ac:chgData name="Nguyễn Hoàng Gia Phúc" userId="a4c19f08d6136439" providerId="LiveId" clId="{428D72A9-3B91-47F5-B4E3-6C89556D8E55}" dt="2024-03-08T09:05:27.202" v="959" actId="1076"/>
          <ac:picMkLst>
            <pc:docMk/>
            <pc:sldMk cId="3039258742" sldId="430"/>
            <ac:picMk id="3074" creationId="{17990BC3-3F6B-D7C6-CD5E-DC5E06D96493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41.328" v="2531" actId="20577"/>
        <pc:sldMkLst>
          <pc:docMk/>
          <pc:sldMk cId="652842600" sldId="431"/>
        </pc:sldMkLst>
        <pc:spChg chg="mod">
          <ac:chgData name="Nguyễn Hoàng Gia Phúc" userId="a4c19f08d6136439" providerId="LiveId" clId="{428D72A9-3B91-47F5-B4E3-6C89556D8E55}" dt="2024-03-08T10:27:41.328" v="2531" actId="20577"/>
          <ac:spMkLst>
            <pc:docMk/>
            <pc:sldMk cId="652842600" sldId="431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9:11:49.097" v="1143" actId="255"/>
          <ac:spMkLst>
            <pc:docMk/>
            <pc:sldMk cId="652842600" sldId="431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10:24.644" v="2303" actId="20577"/>
          <ac:spMkLst>
            <pc:docMk/>
            <pc:sldMk cId="652842600" sldId="431"/>
            <ac:spMk id="7" creationId="{4BC7A09E-244C-46C9-3832-A76DD0F73CFE}"/>
          </ac:spMkLst>
        </pc:spChg>
        <pc:picChg chg="add mod">
          <ac:chgData name="Nguyễn Hoàng Gia Phúc" userId="a4c19f08d6136439" providerId="LiveId" clId="{428D72A9-3B91-47F5-B4E3-6C89556D8E55}" dt="2024-03-08T09:11:50.814" v="1144" actId="1076"/>
          <ac:picMkLst>
            <pc:docMk/>
            <pc:sldMk cId="652842600" sldId="431"/>
            <ac:picMk id="8" creationId="{A3D3A3FE-29A0-DB21-013D-6772997B91B6}"/>
          </ac:picMkLst>
        </pc:picChg>
        <pc:picChg chg="del">
          <ac:chgData name="Nguyễn Hoàng Gia Phúc" userId="a4c19f08d6136439" providerId="LiveId" clId="{428D72A9-3B91-47F5-B4E3-6C89556D8E55}" dt="2024-03-08T09:09:50.184" v="1128" actId="478"/>
          <ac:picMkLst>
            <pc:docMk/>
            <pc:sldMk cId="652842600" sldId="431"/>
            <ac:picMk id="3074" creationId="{17990BC3-3F6B-D7C6-CD5E-DC5E06D96493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44.948" v="2533" actId="20577"/>
        <pc:sldMkLst>
          <pc:docMk/>
          <pc:sldMk cId="120225175" sldId="432"/>
        </pc:sldMkLst>
        <pc:spChg chg="mod">
          <ac:chgData name="Nguyễn Hoàng Gia Phúc" userId="a4c19f08d6136439" providerId="LiveId" clId="{428D72A9-3B91-47F5-B4E3-6C89556D8E55}" dt="2024-03-08T10:27:44.948" v="2533" actId="20577"/>
          <ac:spMkLst>
            <pc:docMk/>
            <pc:sldMk cId="120225175" sldId="432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9:13:36.591" v="1235" actId="15"/>
          <ac:spMkLst>
            <pc:docMk/>
            <pc:sldMk cId="120225175" sldId="432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10:27.212" v="2305" actId="20577"/>
          <ac:spMkLst>
            <pc:docMk/>
            <pc:sldMk cId="120225175" sldId="432"/>
            <ac:spMk id="7" creationId="{4BC7A09E-244C-46C9-3832-A76DD0F73CFE}"/>
          </ac:spMkLst>
        </pc:spChg>
        <pc:picChg chg="del">
          <ac:chgData name="Nguyễn Hoàng Gia Phúc" userId="a4c19f08d6136439" providerId="LiveId" clId="{428D72A9-3B91-47F5-B4E3-6C89556D8E55}" dt="2024-03-08T09:12:26.795" v="1153" actId="478"/>
          <ac:picMkLst>
            <pc:docMk/>
            <pc:sldMk cId="120225175" sldId="432"/>
            <ac:picMk id="8" creationId="{A3D3A3FE-29A0-DB21-013D-6772997B91B6}"/>
          </ac:picMkLst>
        </pc:picChg>
        <pc:picChg chg="add mod">
          <ac:chgData name="Nguyễn Hoàng Gia Phúc" userId="a4c19f08d6136439" providerId="LiveId" clId="{428D72A9-3B91-47F5-B4E3-6C89556D8E55}" dt="2024-03-08T09:13:40.402" v="1236" actId="1076"/>
          <ac:picMkLst>
            <pc:docMk/>
            <pc:sldMk cId="120225175" sldId="432"/>
            <ac:picMk id="9" creationId="{E26E18B8-3E96-D775-76D6-574665F03068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49.951" v="2535" actId="20577"/>
        <pc:sldMkLst>
          <pc:docMk/>
          <pc:sldMk cId="1865390267" sldId="433"/>
        </pc:sldMkLst>
        <pc:spChg chg="mod">
          <ac:chgData name="Nguyễn Hoàng Gia Phúc" userId="a4c19f08d6136439" providerId="LiveId" clId="{428D72A9-3B91-47F5-B4E3-6C89556D8E55}" dt="2024-03-08T10:27:49.951" v="2535" actId="20577"/>
          <ac:spMkLst>
            <pc:docMk/>
            <pc:sldMk cId="1865390267" sldId="433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9:14:59.652" v="1278" actId="15"/>
          <ac:spMkLst>
            <pc:docMk/>
            <pc:sldMk cId="1865390267" sldId="433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10:29.487" v="2307" actId="20577"/>
          <ac:spMkLst>
            <pc:docMk/>
            <pc:sldMk cId="1865390267" sldId="433"/>
            <ac:spMk id="7" creationId="{4BC7A09E-244C-46C9-3832-A76DD0F73CFE}"/>
          </ac:spMkLst>
        </pc:spChg>
        <pc:picChg chg="add mod">
          <ac:chgData name="Nguyễn Hoàng Gia Phúc" userId="a4c19f08d6136439" providerId="LiveId" clId="{428D72A9-3B91-47F5-B4E3-6C89556D8E55}" dt="2024-03-08T09:14:14.710" v="1243" actId="1076"/>
          <ac:picMkLst>
            <pc:docMk/>
            <pc:sldMk cId="1865390267" sldId="433"/>
            <ac:picMk id="8" creationId="{517C0A79-98F2-4A08-C1D0-10E4A82573C8}"/>
          </ac:picMkLst>
        </pc:picChg>
        <pc:picChg chg="del">
          <ac:chgData name="Nguyễn Hoàng Gia Phúc" userId="a4c19f08d6136439" providerId="LiveId" clId="{428D72A9-3B91-47F5-B4E3-6C89556D8E55}" dt="2024-03-08T09:14:10.056" v="1240" actId="478"/>
          <ac:picMkLst>
            <pc:docMk/>
            <pc:sldMk cId="1865390267" sldId="433"/>
            <ac:picMk id="9" creationId="{E26E18B8-3E96-D775-76D6-574665F03068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53.007" v="2537" actId="20577"/>
        <pc:sldMkLst>
          <pc:docMk/>
          <pc:sldMk cId="3469681222" sldId="434"/>
        </pc:sldMkLst>
        <pc:spChg chg="mod">
          <ac:chgData name="Nguyễn Hoàng Gia Phúc" userId="a4c19f08d6136439" providerId="LiveId" clId="{428D72A9-3B91-47F5-B4E3-6C89556D8E55}" dt="2024-03-08T10:27:53.007" v="2537" actId="20577"/>
          <ac:spMkLst>
            <pc:docMk/>
            <pc:sldMk cId="3469681222" sldId="434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9:16:37.054" v="1296" actId="20577"/>
          <ac:spMkLst>
            <pc:docMk/>
            <pc:sldMk cId="3469681222" sldId="434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10:31.931" v="2309" actId="20577"/>
          <ac:spMkLst>
            <pc:docMk/>
            <pc:sldMk cId="3469681222" sldId="434"/>
            <ac:spMk id="7" creationId="{4BC7A09E-244C-46C9-3832-A76DD0F73CFE}"/>
          </ac:spMkLst>
        </pc:spChg>
        <pc:picChg chg="del">
          <ac:chgData name="Nguyễn Hoàng Gia Phúc" userId="a4c19f08d6136439" providerId="LiveId" clId="{428D72A9-3B91-47F5-B4E3-6C89556D8E55}" dt="2024-03-08T09:15:28.096" v="1280" actId="478"/>
          <ac:picMkLst>
            <pc:docMk/>
            <pc:sldMk cId="3469681222" sldId="434"/>
            <ac:picMk id="8" creationId="{517C0A79-98F2-4A08-C1D0-10E4A82573C8}"/>
          </ac:picMkLst>
        </pc:picChg>
        <pc:picChg chg="add mod">
          <ac:chgData name="Nguyễn Hoàng Gia Phúc" userId="a4c19f08d6136439" providerId="LiveId" clId="{428D72A9-3B91-47F5-B4E3-6C89556D8E55}" dt="2024-03-08T09:16:17.243" v="1293" actId="1076"/>
          <ac:picMkLst>
            <pc:docMk/>
            <pc:sldMk cId="3469681222" sldId="434"/>
            <ac:picMk id="9" creationId="{D4A3F229-FB0D-FA95-81B4-DBF3888D8617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55.500" v="2539" actId="20577"/>
        <pc:sldMkLst>
          <pc:docMk/>
          <pc:sldMk cId="4228059463" sldId="435"/>
        </pc:sldMkLst>
        <pc:spChg chg="mod">
          <ac:chgData name="Nguyễn Hoàng Gia Phúc" userId="a4c19f08d6136439" providerId="LiveId" clId="{428D72A9-3B91-47F5-B4E3-6C89556D8E55}" dt="2024-03-08T10:27:55.500" v="2539" actId="20577"/>
          <ac:spMkLst>
            <pc:docMk/>
            <pc:sldMk cId="4228059463" sldId="435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9:18:31.038" v="1322" actId="114"/>
          <ac:spMkLst>
            <pc:docMk/>
            <pc:sldMk cId="4228059463" sldId="435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10:34.602" v="2311" actId="20577"/>
          <ac:spMkLst>
            <pc:docMk/>
            <pc:sldMk cId="4228059463" sldId="435"/>
            <ac:spMk id="7" creationId="{4BC7A09E-244C-46C9-3832-A76DD0F73CFE}"/>
          </ac:spMkLst>
        </pc:spChg>
        <pc:picChg chg="add mod">
          <ac:chgData name="Nguyễn Hoàng Gia Phúc" userId="a4c19f08d6136439" providerId="LiveId" clId="{428D72A9-3B91-47F5-B4E3-6C89556D8E55}" dt="2024-03-08T09:17:45.174" v="1314" actId="1076"/>
          <ac:picMkLst>
            <pc:docMk/>
            <pc:sldMk cId="4228059463" sldId="435"/>
            <ac:picMk id="8" creationId="{80905AC7-7F7D-855C-90B4-9A1154CEDDCB}"/>
          </ac:picMkLst>
        </pc:picChg>
        <pc:picChg chg="del">
          <ac:chgData name="Nguyễn Hoàng Gia Phúc" userId="a4c19f08d6136439" providerId="LiveId" clId="{428D72A9-3B91-47F5-B4E3-6C89556D8E55}" dt="2024-03-08T09:16:57.379" v="1298" actId="478"/>
          <ac:picMkLst>
            <pc:docMk/>
            <pc:sldMk cId="4228059463" sldId="435"/>
            <ac:picMk id="9" creationId="{D4A3F229-FB0D-FA95-81B4-DBF3888D8617}"/>
          </ac:picMkLst>
        </pc:picChg>
      </pc:sldChg>
      <pc:sldChg chg="modSp add mod">
        <pc:chgData name="Nguyễn Hoàng Gia Phúc" userId="a4c19f08d6136439" providerId="LiveId" clId="{428D72A9-3B91-47F5-B4E3-6C89556D8E55}" dt="2024-03-08T10:28:01.106" v="2543" actId="20577"/>
        <pc:sldMkLst>
          <pc:docMk/>
          <pc:sldMk cId="250062274" sldId="436"/>
        </pc:sldMkLst>
        <pc:spChg chg="mod">
          <ac:chgData name="Nguyễn Hoàng Gia Phúc" userId="a4c19f08d6136439" providerId="LiveId" clId="{428D72A9-3B91-47F5-B4E3-6C89556D8E55}" dt="2024-03-08T10:28:01.106" v="2543" actId="20577"/>
          <ac:spMkLst>
            <pc:docMk/>
            <pc:sldMk cId="250062274" sldId="436"/>
            <ac:spMk id="2" creationId="{6CC209A5-DC60-B201-6127-89CE1337D45F}"/>
          </ac:spMkLst>
        </pc:spChg>
        <pc:spChg chg="mod">
          <ac:chgData name="Nguyễn Hoàng Gia Phúc" userId="a4c19f08d6136439" providerId="LiveId" clId="{428D72A9-3B91-47F5-B4E3-6C89556D8E55}" dt="2024-03-08T10:10:44.225" v="2316" actId="2711"/>
          <ac:spMkLst>
            <pc:docMk/>
            <pc:sldMk cId="250062274" sldId="436"/>
            <ac:spMk id="7" creationId="{9079C514-8411-8500-EF15-0B68267B4025}"/>
          </ac:spMkLst>
        </pc:spChg>
      </pc:sldChg>
      <pc:sldChg chg="delSp modSp add mod">
        <pc:chgData name="Nguyễn Hoàng Gia Phúc" userId="a4c19f08d6136439" providerId="LiveId" clId="{428D72A9-3B91-47F5-B4E3-6C89556D8E55}" dt="2024-03-08T10:27:58.026" v="2541" actId="20577"/>
        <pc:sldMkLst>
          <pc:docMk/>
          <pc:sldMk cId="3284065782" sldId="437"/>
        </pc:sldMkLst>
        <pc:spChg chg="mod">
          <ac:chgData name="Nguyễn Hoàng Gia Phúc" userId="a4c19f08d6136439" providerId="LiveId" clId="{428D72A9-3B91-47F5-B4E3-6C89556D8E55}" dt="2024-03-08T10:27:58.026" v="2541" actId="20577"/>
          <ac:spMkLst>
            <pc:docMk/>
            <pc:sldMk cId="3284065782" sldId="437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9:20:26.496" v="1344" actId="1076"/>
          <ac:spMkLst>
            <pc:docMk/>
            <pc:sldMk cId="3284065782" sldId="437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10:37.782" v="2313" actId="20577"/>
          <ac:spMkLst>
            <pc:docMk/>
            <pc:sldMk cId="3284065782" sldId="437"/>
            <ac:spMk id="7" creationId="{4BC7A09E-244C-46C9-3832-A76DD0F73CFE}"/>
          </ac:spMkLst>
        </pc:spChg>
        <pc:picChg chg="del">
          <ac:chgData name="Nguyễn Hoàng Gia Phúc" userId="a4c19f08d6136439" providerId="LiveId" clId="{428D72A9-3B91-47F5-B4E3-6C89556D8E55}" dt="2024-03-08T09:19:35.408" v="1329" actId="478"/>
          <ac:picMkLst>
            <pc:docMk/>
            <pc:sldMk cId="3284065782" sldId="437"/>
            <ac:picMk id="8" creationId="{80905AC7-7F7D-855C-90B4-9A1154CEDDCB}"/>
          </ac:picMkLst>
        </pc:picChg>
      </pc:sldChg>
      <pc:sldChg chg="addSp modSp add mod">
        <pc:chgData name="Nguyễn Hoàng Gia Phúc" userId="a4c19f08d6136439" providerId="LiveId" clId="{428D72A9-3B91-47F5-B4E3-6C89556D8E55}" dt="2024-03-08T10:28:03.807" v="2545" actId="20577"/>
        <pc:sldMkLst>
          <pc:docMk/>
          <pc:sldMk cId="698227199" sldId="438"/>
        </pc:sldMkLst>
        <pc:spChg chg="mod">
          <ac:chgData name="Nguyễn Hoàng Gia Phúc" userId="a4c19f08d6136439" providerId="LiveId" clId="{428D72A9-3B91-47F5-B4E3-6C89556D8E55}" dt="2024-03-08T10:28:03.807" v="2545" actId="20577"/>
          <ac:spMkLst>
            <pc:docMk/>
            <pc:sldMk cId="698227199" sldId="438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9:22:03.716" v="1394" actId="20577"/>
          <ac:spMkLst>
            <pc:docMk/>
            <pc:sldMk cId="698227199" sldId="438"/>
            <ac:spMk id="6" creationId="{88D44F35-D3E6-5B6F-1FB0-C7413190A37D}"/>
          </ac:spMkLst>
        </pc:spChg>
        <pc:spChg chg="mod">
          <ac:chgData name="Nguyễn Hoàng Gia Phúc" userId="a4c19f08d6136439" providerId="LiveId" clId="{428D72A9-3B91-47F5-B4E3-6C89556D8E55}" dt="2024-03-08T10:10:47.737" v="2318" actId="20577"/>
          <ac:spMkLst>
            <pc:docMk/>
            <pc:sldMk cId="698227199" sldId="438"/>
            <ac:spMk id="7" creationId="{4BC7A09E-244C-46C9-3832-A76DD0F73CFE}"/>
          </ac:spMkLst>
        </pc:spChg>
        <pc:spChg chg="mod">
          <ac:chgData name="Nguyễn Hoàng Gia Phúc" userId="a4c19f08d6136439" providerId="LiveId" clId="{428D72A9-3B91-47F5-B4E3-6C89556D8E55}" dt="2024-03-08T09:23:52.014" v="1410" actId="20577"/>
          <ac:spMkLst>
            <pc:docMk/>
            <pc:sldMk cId="698227199" sldId="438"/>
            <ac:spMk id="9" creationId="{3196E15C-508A-5379-F292-8C4F91AF6DD6}"/>
          </ac:spMkLst>
        </pc:spChg>
        <pc:picChg chg="mod">
          <ac:chgData name="Nguyễn Hoàng Gia Phúc" userId="a4c19f08d6136439" providerId="LiveId" clId="{428D72A9-3B91-47F5-B4E3-6C89556D8E55}" dt="2024-03-08T09:23:40.988" v="1407" actId="1076"/>
          <ac:picMkLst>
            <pc:docMk/>
            <pc:sldMk cId="698227199" sldId="438"/>
            <ac:picMk id="2052" creationId="{CA8E196D-58BD-136F-2082-C729B1520E6A}"/>
          </ac:picMkLst>
        </pc:picChg>
        <pc:picChg chg="add mod">
          <ac:chgData name="Nguyễn Hoàng Gia Phúc" userId="a4c19f08d6136439" providerId="LiveId" clId="{428D72A9-3B91-47F5-B4E3-6C89556D8E55}" dt="2024-03-08T09:24:03.738" v="1413" actId="1076"/>
          <ac:picMkLst>
            <pc:docMk/>
            <pc:sldMk cId="698227199" sldId="438"/>
            <ac:picMk id="5122" creationId="{388ADA90-B185-7C27-453C-291949F726F6}"/>
          </ac:picMkLst>
        </pc:picChg>
      </pc:sldChg>
      <pc:sldChg chg="addSp delSp modSp add del mod ord">
        <pc:chgData name="Nguyễn Hoàng Gia Phúc" userId="a4c19f08d6136439" providerId="LiveId" clId="{428D72A9-3B91-47F5-B4E3-6C89556D8E55}" dt="2024-03-08T09:26:45.918" v="1435" actId="47"/>
        <pc:sldMkLst>
          <pc:docMk/>
          <pc:sldMk cId="936138845" sldId="439"/>
        </pc:sldMkLst>
        <pc:picChg chg="add del mod">
          <ac:chgData name="Nguyễn Hoàng Gia Phúc" userId="a4c19f08d6136439" providerId="LiveId" clId="{428D72A9-3B91-47F5-B4E3-6C89556D8E55}" dt="2024-03-08T09:26:09.899" v="1428" actId="1076"/>
          <ac:picMkLst>
            <pc:docMk/>
            <pc:sldMk cId="936138845" sldId="439"/>
            <ac:picMk id="3" creationId="{4F2BE9D3-A642-DFA4-6B04-88143F8561D5}"/>
          </ac:picMkLst>
        </pc:picChg>
        <pc:picChg chg="add mod">
          <ac:chgData name="Nguyễn Hoàng Gia Phúc" userId="a4c19f08d6136439" providerId="LiveId" clId="{428D72A9-3B91-47F5-B4E3-6C89556D8E55}" dt="2024-03-08T09:25:59.843" v="1424" actId="1076"/>
          <ac:picMkLst>
            <pc:docMk/>
            <pc:sldMk cId="936138845" sldId="439"/>
            <ac:picMk id="7170" creationId="{E0D652D6-A40C-97CD-CAD4-E10B04561067}"/>
          </ac:picMkLst>
        </pc:picChg>
        <pc:picChg chg="add mod">
          <ac:chgData name="Nguyễn Hoàng Gia Phúc" userId="a4c19f08d6136439" providerId="LiveId" clId="{428D72A9-3B91-47F5-B4E3-6C89556D8E55}" dt="2024-03-08T09:26:09.899" v="1428" actId="1076"/>
          <ac:picMkLst>
            <pc:docMk/>
            <pc:sldMk cId="936138845" sldId="439"/>
            <ac:picMk id="7172" creationId="{DA03DC86-050E-E92F-2255-0EB8FD1F635E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8:09.085" v="2547" actId="20577"/>
        <pc:sldMkLst>
          <pc:docMk/>
          <pc:sldMk cId="580610401" sldId="440"/>
        </pc:sldMkLst>
        <pc:spChg chg="mod">
          <ac:chgData name="Nguyễn Hoàng Gia Phúc" userId="a4c19f08d6136439" providerId="LiveId" clId="{428D72A9-3B91-47F5-B4E3-6C89556D8E55}" dt="2024-03-08T10:28:09.085" v="2547" actId="20577"/>
          <ac:spMkLst>
            <pc:docMk/>
            <pc:sldMk cId="580610401" sldId="440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10:10:50.988" v="2320" actId="20577"/>
          <ac:spMkLst>
            <pc:docMk/>
            <pc:sldMk cId="580610401" sldId="440"/>
            <ac:spMk id="7" creationId="{4BC7A09E-244C-46C9-3832-A76DD0F73CFE}"/>
          </ac:spMkLst>
        </pc:spChg>
        <pc:spChg chg="add mod">
          <ac:chgData name="Nguyễn Hoàng Gia Phúc" userId="a4c19f08d6136439" providerId="LiveId" clId="{428D72A9-3B91-47F5-B4E3-6C89556D8E55}" dt="2024-03-08T09:34:05.324" v="1553" actId="207"/>
          <ac:spMkLst>
            <pc:docMk/>
            <pc:sldMk cId="580610401" sldId="440"/>
            <ac:spMk id="8" creationId="{BD22124D-B6C0-4663-B178-5664F97339B4}"/>
          </ac:spMkLst>
        </pc:spChg>
        <pc:spChg chg="mod">
          <ac:chgData name="Nguyễn Hoàng Gia Phúc" userId="a4c19f08d6136439" providerId="LiveId" clId="{428D72A9-3B91-47F5-B4E3-6C89556D8E55}" dt="2024-03-08T09:34:12.209" v="1554" actId="1076"/>
          <ac:spMkLst>
            <pc:docMk/>
            <pc:sldMk cId="580610401" sldId="440"/>
            <ac:spMk id="9" creationId="{3196E15C-508A-5379-F292-8C4F91AF6DD6}"/>
          </ac:spMkLst>
        </pc:spChg>
        <pc:picChg chg="add mod ord">
          <ac:chgData name="Nguyễn Hoàng Gia Phúc" userId="a4c19f08d6136439" providerId="LiveId" clId="{428D72A9-3B91-47F5-B4E3-6C89556D8E55}" dt="2024-03-08T09:26:26.437" v="1433" actId="167"/>
          <ac:picMkLst>
            <pc:docMk/>
            <pc:sldMk cId="580610401" sldId="440"/>
            <ac:picMk id="3" creationId="{4285D0D6-DBD5-7BA1-24CC-FD66A62E3602}"/>
          </ac:picMkLst>
        </pc:picChg>
        <pc:picChg chg="add mod">
          <ac:chgData name="Nguyễn Hoàng Gia Phúc" userId="a4c19f08d6136439" providerId="LiveId" clId="{428D72A9-3B91-47F5-B4E3-6C89556D8E55}" dt="2024-03-08T09:31:11.888" v="1511" actId="1076"/>
          <ac:picMkLst>
            <pc:docMk/>
            <pc:sldMk cId="580610401" sldId="440"/>
            <ac:picMk id="4" creationId="{032933AE-DD45-C0BE-D4F8-7206A8EAE0ED}"/>
          </ac:picMkLst>
        </pc:picChg>
        <pc:picChg chg="del">
          <ac:chgData name="Nguyễn Hoàng Gia Phúc" userId="a4c19f08d6136439" providerId="LiveId" clId="{428D72A9-3B91-47F5-B4E3-6C89556D8E55}" dt="2024-03-08T09:26:19.303" v="1431" actId="478"/>
          <ac:picMkLst>
            <pc:docMk/>
            <pc:sldMk cId="580610401" sldId="440"/>
            <ac:picMk id="2052" creationId="{CA8E196D-58BD-136F-2082-C729B1520E6A}"/>
          </ac:picMkLst>
        </pc:picChg>
        <pc:picChg chg="del">
          <ac:chgData name="Nguyễn Hoàng Gia Phúc" userId="a4c19f08d6136439" providerId="LiveId" clId="{428D72A9-3B91-47F5-B4E3-6C89556D8E55}" dt="2024-03-08T09:26:18.683" v="1430" actId="478"/>
          <ac:picMkLst>
            <pc:docMk/>
            <pc:sldMk cId="580610401" sldId="440"/>
            <ac:picMk id="5122" creationId="{388ADA90-B185-7C27-453C-291949F726F6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8:13.045" v="2549" actId="20577"/>
        <pc:sldMkLst>
          <pc:docMk/>
          <pc:sldMk cId="142265923" sldId="441"/>
        </pc:sldMkLst>
        <pc:spChg chg="mod">
          <ac:chgData name="Nguyễn Hoàng Gia Phúc" userId="a4c19f08d6136439" providerId="LiveId" clId="{428D72A9-3B91-47F5-B4E3-6C89556D8E55}" dt="2024-03-08T10:28:13.045" v="2549" actId="20577"/>
          <ac:spMkLst>
            <pc:docMk/>
            <pc:sldMk cId="142265923" sldId="441"/>
            <ac:spMk id="2" creationId="{922C068C-6BEB-1AFB-9379-DB5AF2D58FBD}"/>
          </ac:spMkLst>
        </pc:spChg>
        <pc:spChg chg="add mod">
          <ac:chgData name="Nguyễn Hoàng Gia Phúc" userId="a4c19f08d6136439" providerId="LiveId" clId="{428D72A9-3B91-47F5-B4E3-6C89556D8E55}" dt="2024-03-08T09:30:30.337" v="1507" actId="1076"/>
          <ac:spMkLst>
            <pc:docMk/>
            <pc:sldMk cId="142265923" sldId="441"/>
            <ac:spMk id="5" creationId="{EB717497-ECF9-FC86-EFDF-1D4E90D8854A}"/>
          </ac:spMkLst>
        </pc:spChg>
        <pc:spChg chg="mod">
          <ac:chgData name="Nguyễn Hoàng Gia Phúc" userId="a4c19f08d6136439" providerId="LiveId" clId="{428D72A9-3B91-47F5-B4E3-6C89556D8E55}" dt="2024-03-08T10:10:54.135" v="2322" actId="20577"/>
          <ac:spMkLst>
            <pc:docMk/>
            <pc:sldMk cId="142265923" sldId="441"/>
            <ac:spMk id="7" creationId="{4BC7A09E-244C-46C9-3832-A76DD0F73CFE}"/>
          </ac:spMkLst>
        </pc:spChg>
        <pc:spChg chg="add del mod">
          <ac:chgData name="Nguyễn Hoàng Gia Phúc" userId="a4c19f08d6136439" providerId="LiveId" clId="{428D72A9-3B91-47F5-B4E3-6C89556D8E55}" dt="2024-03-08T09:30:39.025" v="1508" actId="1076"/>
          <ac:spMkLst>
            <pc:docMk/>
            <pc:sldMk cId="142265923" sldId="441"/>
            <ac:spMk id="9" creationId="{3196E15C-508A-5379-F292-8C4F91AF6DD6}"/>
          </ac:spMkLst>
        </pc:spChg>
        <pc:picChg chg="mod">
          <ac:chgData name="Nguyễn Hoàng Gia Phúc" userId="a4c19f08d6136439" providerId="LiveId" clId="{428D72A9-3B91-47F5-B4E3-6C89556D8E55}" dt="2024-03-08T09:31:06.583" v="1510" actId="1076"/>
          <ac:picMkLst>
            <pc:docMk/>
            <pc:sldMk cId="142265923" sldId="441"/>
            <ac:picMk id="4" creationId="{032933AE-DD45-C0BE-D4F8-7206A8EAE0ED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8:14.900" v="2551" actId="20577"/>
        <pc:sldMkLst>
          <pc:docMk/>
          <pc:sldMk cId="3137095902" sldId="442"/>
        </pc:sldMkLst>
        <pc:spChg chg="mod">
          <ac:chgData name="Nguyễn Hoàng Gia Phúc" userId="a4c19f08d6136439" providerId="LiveId" clId="{428D72A9-3B91-47F5-B4E3-6C89556D8E55}" dt="2024-03-08T10:28:14.900" v="2551" actId="20577"/>
          <ac:spMkLst>
            <pc:docMk/>
            <pc:sldMk cId="3137095902" sldId="442"/>
            <ac:spMk id="2" creationId="{922C068C-6BEB-1AFB-9379-DB5AF2D58FBD}"/>
          </ac:spMkLst>
        </pc:spChg>
        <pc:spChg chg="del">
          <ac:chgData name="Nguyễn Hoàng Gia Phúc" userId="a4c19f08d6136439" providerId="LiveId" clId="{428D72A9-3B91-47F5-B4E3-6C89556D8E55}" dt="2024-03-08T09:32:53.750" v="1528" actId="478"/>
          <ac:spMkLst>
            <pc:docMk/>
            <pc:sldMk cId="3137095902" sldId="442"/>
            <ac:spMk id="5" creationId="{EB717497-ECF9-FC86-EFDF-1D4E90D8854A}"/>
          </ac:spMkLst>
        </pc:spChg>
        <pc:spChg chg="mod">
          <ac:chgData name="Nguyễn Hoàng Gia Phúc" userId="a4c19f08d6136439" providerId="LiveId" clId="{428D72A9-3B91-47F5-B4E3-6C89556D8E55}" dt="2024-03-08T10:10:56.997" v="2324" actId="20577"/>
          <ac:spMkLst>
            <pc:docMk/>
            <pc:sldMk cId="3137095902" sldId="442"/>
            <ac:spMk id="7" creationId="{4BC7A09E-244C-46C9-3832-A76DD0F73CFE}"/>
          </ac:spMkLst>
        </pc:spChg>
        <pc:spChg chg="mod">
          <ac:chgData name="Nguyễn Hoàng Gia Phúc" userId="a4c19f08d6136439" providerId="LiveId" clId="{428D72A9-3B91-47F5-B4E3-6C89556D8E55}" dt="2024-03-08T09:33:13.958" v="1536" actId="1076"/>
          <ac:spMkLst>
            <pc:docMk/>
            <pc:sldMk cId="3137095902" sldId="442"/>
            <ac:spMk id="9" creationId="{3196E15C-508A-5379-F292-8C4F91AF6DD6}"/>
          </ac:spMkLst>
        </pc:spChg>
        <pc:picChg chg="mod">
          <ac:chgData name="Nguyễn Hoàng Gia Phúc" userId="a4c19f08d6136439" providerId="LiveId" clId="{428D72A9-3B91-47F5-B4E3-6C89556D8E55}" dt="2024-03-08T09:32:17.380" v="1514" actId="1076"/>
          <ac:picMkLst>
            <pc:docMk/>
            <pc:sldMk cId="3137095902" sldId="442"/>
            <ac:picMk id="3" creationId="{4285D0D6-DBD5-7BA1-24CC-FD66A62E3602}"/>
          </ac:picMkLst>
        </pc:picChg>
        <pc:picChg chg="add mod">
          <ac:chgData name="Nguyễn Hoàng Gia Phúc" userId="a4c19f08d6136439" providerId="LiveId" clId="{428D72A9-3B91-47F5-B4E3-6C89556D8E55}" dt="2024-03-08T09:33:12.096" v="1535" actId="1076"/>
          <ac:picMkLst>
            <pc:docMk/>
            <pc:sldMk cId="3137095902" sldId="442"/>
            <ac:picMk id="8194" creationId="{6BE761F6-56B8-D5DB-B9F9-463E3F7C9D24}"/>
          </ac:picMkLst>
        </pc:picChg>
      </pc:sldChg>
      <pc:sldChg chg="modSp add mod">
        <pc:chgData name="Nguyễn Hoàng Gia Phúc" userId="a4c19f08d6136439" providerId="LiveId" clId="{428D72A9-3B91-47F5-B4E3-6C89556D8E55}" dt="2024-03-08T10:28:18.289" v="2553" actId="20577"/>
        <pc:sldMkLst>
          <pc:docMk/>
          <pc:sldMk cId="4203243476" sldId="443"/>
        </pc:sldMkLst>
        <pc:spChg chg="mod">
          <ac:chgData name="Nguyễn Hoàng Gia Phúc" userId="a4c19f08d6136439" providerId="LiveId" clId="{428D72A9-3B91-47F5-B4E3-6C89556D8E55}" dt="2024-03-08T10:28:18.289" v="2553" actId="20577"/>
          <ac:spMkLst>
            <pc:docMk/>
            <pc:sldMk cId="4203243476" sldId="443"/>
            <ac:spMk id="2" creationId="{6CC209A5-DC60-B201-6127-89CE1337D45F}"/>
          </ac:spMkLst>
        </pc:spChg>
        <pc:spChg chg="mod">
          <ac:chgData name="Nguyễn Hoàng Gia Phúc" userId="a4c19f08d6136439" providerId="LiveId" clId="{428D72A9-3B91-47F5-B4E3-6C89556D8E55}" dt="2024-03-08T10:11:02.165" v="2327" actId="2711"/>
          <ac:spMkLst>
            <pc:docMk/>
            <pc:sldMk cId="4203243476" sldId="443"/>
            <ac:spMk id="7" creationId="{9079C514-8411-8500-EF15-0B68267B4025}"/>
          </ac:spMkLst>
        </pc:spChg>
      </pc:sldChg>
      <pc:sldChg chg="addSp delSp modSp add mod ord">
        <pc:chgData name="Nguyễn Hoàng Gia Phúc" userId="a4c19f08d6136439" providerId="LiveId" clId="{428D72A9-3B91-47F5-B4E3-6C89556D8E55}" dt="2024-03-08T10:28:21.877" v="2555" actId="20577"/>
        <pc:sldMkLst>
          <pc:docMk/>
          <pc:sldMk cId="1507336105" sldId="444"/>
        </pc:sldMkLst>
        <pc:spChg chg="mod">
          <ac:chgData name="Nguyễn Hoàng Gia Phúc" userId="a4c19f08d6136439" providerId="LiveId" clId="{428D72A9-3B91-47F5-B4E3-6C89556D8E55}" dt="2024-03-08T10:28:21.877" v="2555" actId="20577"/>
          <ac:spMkLst>
            <pc:docMk/>
            <pc:sldMk cId="1507336105" sldId="444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9:35:51.160" v="1623" actId="20577"/>
          <ac:spMkLst>
            <pc:docMk/>
            <pc:sldMk cId="1507336105" sldId="444"/>
            <ac:spMk id="6" creationId="{88D44F35-D3E6-5B6F-1FB0-C7413190A37D}"/>
          </ac:spMkLst>
        </pc:spChg>
        <pc:spChg chg="mod">
          <ac:chgData name="Nguyễn Hoàng Gia Phúc" userId="a4c19f08d6136439" providerId="LiveId" clId="{428D72A9-3B91-47F5-B4E3-6C89556D8E55}" dt="2024-03-08T10:11:04.981" v="2329" actId="20577"/>
          <ac:spMkLst>
            <pc:docMk/>
            <pc:sldMk cId="1507336105" sldId="444"/>
            <ac:spMk id="7" creationId="{4BC7A09E-244C-46C9-3832-A76DD0F73CFE}"/>
          </ac:spMkLst>
        </pc:spChg>
        <pc:spChg chg="mod">
          <ac:chgData name="Nguyễn Hoàng Gia Phúc" userId="a4c19f08d6136439" providerId="LiveId" clId="{428D72A9-3B91-47F5-B4E3-6C89556D8E55}" dt="2024-03-08T09:38:43.017" v="1694" actId="2710"/>
          <ac:spMkLst>
            <pc:docMk/>
            <pc:sldMk cId="1507336105" sldId="444"/>
            <ac:spMk id="9" creationId="{3196E15C-508A-5379-F292-8C4F91AF6DD6}"/>
          </ac:spMkLst>
        </pc:spChg>
        <pc:picChg chg="del">
          <ac:chgData name="Nguyễn Hoàng Gia Phúc" userId="a4c19f08d6136439" providerId="LiveId" clId="{428D72A9-3B91-47F5-B4E3-6C89556D8E55}" dt="2024-03-08T09:36:06.101" v="1667" actId="478"/>
          <ac:picMkLst>
            <pc:docMk/>
            <pc:sldMk cId="1507336105" sldId="444"/>
            <ac:picMk id="4" creationId="{032933AE-DD45-C0BE-D4F8-7206A8EAE0ED}"/>
          </ac:picMkLst>
        </pc:picChg>
        <pc:picChg chg="add mod">
          <ac:chgData name="Nguyễn Hoàng Gia Phúc" userId="a4c19f08d6136439" providerId="LiveId" clId="{428D72A9-3B91-47F5-B4E3-6C89556D8E55}" dt="2024-03-08T09:38:24.001" v="1688" actId="14100"/>
          <ac:picMkLst>
            <pc:docMk/>
            <pc:sldMk cId="1507336105" sldId="444"/>
            <ac:picMk id="5" creationId="{673C076A-FCAF-650B-4549-D53EFA641A5B}"/>
          </ac:picMkLst>
        </pc:picChg>
        <pc:picChg chg="del">
          <ac:chgData name="Nguyễn Hoàng Gia Phúc" userId="a4c19f08d6136439" providerId="LiveId" clId="{428D72A9-3B91-47F5-B4E3-6C89556D8E55}" dt="2024-03-08T09:36:06.682" v="1668" actId="478"/>
          <ac:picMkLst>
            <pc:docMk/>
            <pc:sldMk cId="1507336105" sldId="444"/>
            <ac:picMk id="8194" creationId="{6BE761F6-56B8-D5DB-B9F9-463E3F7C9D24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8:25.061" v="2557" actId="20577"/>
        <pc:sldMkLst>
          <pc:docMk/>
          <pc:sldMk cId="3394542816" sldId="445"/>
        </pc:sldMkLst>
        <pc:spChg chg="mod">
          <ac:chgData name="Nguyễn Hoàng Gia Phúc" userId="a4c19f08d6136439" providerId="LiveId" clId="{428D72A9-3B91-47F5-B4E3-6C89556D8E55}" dt="2024-03-08T10:28:25.061" v="2557" actId="20577"/>
          <ac:spMkLst>
            <pc:docMk/>
            <pc:sldMk cId="3394542816" sldId="445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10:11:07.393" v="2331" actId="20577"/>
          <ac:spMkLst>
            <pc:docMk/>
            <pc:sldMk cId="3394542816" sldId="445"/>
            <ac:spMk id="7" creationId="{4BC7A09E-244C-46C9-3832-A76DD0F73CFE}"/>
          </ac:spMkLst>
        </pc:spChg>
        <pc:spChg chg="mod">
          <ac:chgData name="Nguyễn Hoàng Gia Phúc" userId="a4c19f08d6136439" providerId="LiveId" clId="{428D72A9-3B91-47F5-B4E3-6C89556D8E55}" dt="2024-03-08T09:39:48.257" v="1707" actId="113"/>
          <ac:spMkLst>
            <pc:docMk/>
            <pc:sldMk cId="3394542816" sldId="445"/>
            <ac:spMk id="9" creationId="{3196E15C-508A-5379-F292-8C4F91AF6DD6}"/>
          </ac:spMkLst>
        </pc:spChg>
        <pc:picChg chg="add mod">
          <ac:chgData name="Nguyễn Hoàng Gia Phúc" userId="a4c19f08d6136439" providerId="LiveId" clId="{428D72A9-3B91-47F5-B4E3-6C89556D8E55}" dt="2024-03-08T09:39:21.906" v="1700" actId="1076"/>
          <ac:picMkLst>
            <pc:docMk/>
            <pc:sldMk cId="3394542816" sldId="445"/>
            <ac:picMk id="4" creationId="{A2016BFE-974D-2F7C-44DC-8BAA9728397C}"/>
          </ac:picMkLst>
        </pc:picChg>
        <pc:picChg chg="del">
          <ac:chgData name="Nguyễn Hoàng Gia Phúc" userId="a4c19f08d6136439" providerId="LiveId" clId="{428D72A9-3B91-47F5-B4E3-6C89556D8E55}" dt="2024-03-08T09:39:17.236" v="1696" actId="478"/>
          <ac:picMkLst>
            <pc:docMk/>
            <pc:sldMk cId="3394542816" sldId="445"/>
            <ac:picMk id="5" creationId="{673C076A-FCAF-650B-4549-D53EFA641A5B}"/>
          </ac:picMkLst>
        </pc:picChg>
      </pc:sldChg>
      <pc:sldChg chg="delSp modSp add mod">
        <pc:chgData name="Nguyễn Hoàng Gia Phúc" userId="a4c19f08d6136439" providerId="LiveId" clId="{428D72A9-3B91-47F5-B4E3-6C89556D8E55}" dt="2024-03-08T10:28:27.476" v="2559" actId="20577"/>
        <pc:sldMkLst>
          <pc:docMk/>
          <pc:sldMk cId="378031533" sldId="446"/>
        </pc:sldMkLst>
        <pc:spChg chg="mod">
          <ac:chgData name="Nguyễn Hoàng Gia Phúc" userId="a4c19f08d6136439" providerId="LiveId" clId="{428D72A9-3B91-47F5-B4E3-6C89556D8E55}" dt="2024-03-08T10:28:27.476" v="2559" actId="20577"/>
          <ac:spMkLst>
            <pc:docMk/>
            <pc:sldMk cId="378031533" sldId="446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9:40:30.631" v="1718" actId="20577"/>
          <ac:spMkLst>
            <pc:docMk/>
            <pc:sldMk cId="378031533" sldId="446"/>
            <ac:spMk id="6" creationId="{88D44F35-D3E6-5B6F-1FB0-C7413190A37D}"/>
          </ac:spMkLst>
        </pc:spChg>
        <pc:spChg chg="mod">
          <ac:chgData name="Nguyễn Hoàng Gia Phúc" userId="a4c19f08d6136439" providerId="LiveId" clId="{428D72A9-3B91-47F5-B4E3-6C89556D8E55}" dt="2024-03-08T10:11:09.840" v="2333" actId="20577"/>
          <ac:spMkLst>
            <pc:docMk/>
            <pc:sldMk cId="378031533" sldId="446"/>
            <ac:spMk id="7" creationId="{4BC7A09E-244C-46C9-3832-A76DD0F73CFE}"/>
          </ac:spMkLst>
        </pc:spChg>
        <pc:spChg chg="mod">
          <ac:chgData name="Nguyễn Hoàng Gia Phúc" userId="a4c19f08d6136439" providerId="LiveId" clId="{428D72A9-3B91-47F5-B4E3-6C89556D8E55}" dt="2024-03-08T09:41:42.064" v="1755" actId="1076"/>
          <ac:spMkLst>
            <pc:docMk/>
            <pc:sldMk cId="378031533" sldId="446"/>
            <ac:spMk id="9" creationId="{3196E15C-508A-5379-F292-8C4F91AF6DD6}"/>
          </ac:spMkLst>
        </pc:spChg>
        <pc:picChg chg="del">
          <ac:chgData name="Nguyễn Hoàng Gia Phúc" userId="a4c19f08d6136439" providerId="LiveId" clId="{428D72A9-3B91-47F5-B4E3-6C89556D8E55}" dt="2024-03-08T09:40:32.307" v="1719" actId="478"/>
          <ac:picMkLst>
            <pc:docMk/>
            <pc:sldMk cId="378031533" sldId="446"/>
            <ac:picMk id="4" creationId="{A2016BFE-974D-2F7C-44DC-8BAA9728397C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8:29.546" v="2561" actId="20577"/>
        <pc:sldMkLst>
          <pc:docMk/>
          <pc:sldMk cId="4201978594" sldId="447"/>
        </pc:sldMkLst>
        <pc:spChg chg="mod">
          <ac:chgData name="Nguyễn Hoàng Gia Phúc" userId="a4c19f08d6136439" providerId="LiveId" clId="{428D72A9-3B91-47F5-B4E3-6C89556D8E55}" dt="2024-03-08T10:28:29.546" v="2561" actId="20577"/>
          <ac:spMkLst>
            <pc:docMk/>
            <pc:sldMk cId="4201978594" sldId="447"/>
            <ac:spMk id="2" creationId="{922C068C-6BEB-1AFB-9379-DB5AF2D58FBD}"/>
          </ac:spMkLst>
        </pc:spChg>
        <pc:spChg chg="add del mod">
          <ac:chgData name="Nguyễn Hoàng Gia Phúc" userId="a4c19f08d6136439" providerId="LiveId" clId="{428D72A9-3B91-47F5-B4E3-6C89556D8E55}" dt="2024-03-08T09:44:52.038" v="1781" actId="21"/>
          <ac:spMkLst>
            <pc:docMk/>
            <pc:sldMk cId="4201978594" sldId="447"/>
            <ac:spMk id="5" creationId="{8E1E4848-358E-C177-3B13-0CA2ADFA2B8A}"/>
          </ac:spMkLst>
        </pc:spChg>
        <pc:spChg chg="mod">
          <ac:chgData name="Nguyễn Hoàng Gia Phúc" userId="a4c19f08d6136439" providerId="LiveId" clId="{428D72A9-3B91-47F5-B4E3-6C89556D8E55}" dt="2024-03-08T09:42:53.151" v="1769" actId="20577"/>
          <ac:spMkLst>
            <pc:docMk/>
            <pc:sldMk cId="4201978594" sldId="447"/>
            <ac:spMk id="6" creationId="{88D44F35-D3E6-5B6F-1FB0-C7413190A37D}"/>
          </ac:spMkLst>
        </pc:spChg>
        <pc:spChg chg="mod">
          <ac:chgData name="Nguyễn Hoàng Gia Phúc" userId="a4c19f08d6136439" providerId="LiveId" clId="{428D72A9-3B91-47F5-B4E3-6C89556D8E55}" dt="2024-03-08T10:11:12.742" v="2335" actId="20577"/>
          <ac:spMkLst>
            <pc:docMk/>
            <pc:sldMk cId="4201978594" sldId="447"/>
            <ac:spMk id="7" creationId="{4BC7A09E-244C-46C9-3832-A76DD0F73CFE}"/>
          </ac:spMkLst>
        </pc:spChg>
        <pc:spChg chg="mod">
          <ac:chgData name="Nguyễn Hoàng Gia Phúc" userId="a4c19f08d6136439" providerId="LiveId" clId="{428D72A9-3B91-47F5-B4E3-6C89556D8E55}" dt="2024-03-08T09:45:06.866" v="1784" actId="1076"/>
          <ac:spMkLst>
            <pc:docMk/>
            <pc:sldMk cId="4201978594" sldId="447"/>
            <ac:spMk id="9" creationId="{3196E15C-508A-5379-F292-8C4F91AF6DD6}"/>
          </ac:spMkLst>
        </pc:spChg>
      </pc:sldChg>
      <pc:sldChg chg="addSp delSp modSp add mod">
        <pc:chgData name="Nguyễn Hoàng Gia Phúc" userId="a4c19f08d6136439" providerId="LiveId" clId="{428D72A9-3B91-47F5-B4E3-6C89556D8E55}" dt="2024-03-08T10:28:31.294" v="2563" actId="20577"/>
        <pc:sldMkLst>
          <pc:docMk/>
          <pc:sldMk cId="2912600991" sldId="448"/>
        </pc:sldMkLst>
        <pc:spChg chg="mod">
          <ac:chgData name="Nguyễn Hoàng Gia Phúc" userId="a4c19f08d6136439" providerId="LiveId" clId="{428D72A9-3B91-47F5-B4E3-6C89556D8E55}" dt="2024-03-08T10:28:31.294" v="2563" actId="20577"/>
          <ac:spMkLst>
            <pc:docMk/>
            <pc:sldMk cId="2912600991" sldId="448"/>
            <ac:spMk id="2" creationId="{922C068C-6BEB-1AFB-9379-DB5AF2D58FBD}"/>
          </ac:spMkLst>
        </pc:spChg>
        <pc:spChg chg="add mod">
          <ac:chgData name="Nguyễn Hoàng Gia Phúc" userId="a4c19f08d6136439" providerId="LiveId" clId="{428D72A9-3B91-47F5-B4E3-6C89556D8E55}" dt="2024-03-08T09:47:15.908" v="1845" actId="14100"/>
          <ac:spMkLst>
            <pc:docMk/>
            <pc:sldMk cId="2912600991" sldId="448"/>
            <ac:spMk id="5" creationId="{8E1E4848-358E-C177-3B13-0CA2ADFA2B8A}"/>
          </ac:spMkLst>
        </pc:spChg>
        <pc:spChg chg="mod">
          <ac:chgData name="Nguyễn Hoàng Gia Phúc" userId="a4c19f08d6136439" providerId="LiveId" clId="{428D72A9-3B91-47F5-B4E3-6C89556D8E55}" dt="2024-03-08T10:11:19.383" v="2339" actId="20577"/>
          <ac:spMkLst>
            <pc:docMk/>
            <pc:sldMk cId="2912600991" sldId="448"/>
            <ac:spMk id="7" creationId="{4BC7A09E-244C-46C9-3832-A76DD0F73CFE}"/>
          </ac:spMkLst>
        </pc:spChg>
        <pc:spChg chg="del">
          <ac:chgData name="Nguyễn Hoàng Gia Phúc" userId="a4c19f08d6136439" providerId="LiveId" clId="{428D72A9-3B91-47F5-B4E3-6C89556D8E55}" dt="2024-03-08T09:45:12.757" v="1786" actId="478"/>
          <ac:spMkLst>
            <pc:docMk/>
            <pc:sldMk cId="2912600991" sldId="448"/>
            <ac:spMk id="9" creationId="{3196E15C-508A-5379-F292-8C4F91AF6DD6}"/>
          </ac:spMkLst>
        </pc:spChg>
      </pc:sldChg>
      <pc:sldChg chg="addSp delSp modSp add mod">
        <pc:chgData name="Nguyễn Hoàng Gia Phúc" userId="a4c19f08d6136439" providerId="LiveId" clId="{428D72A9-3B91-47F5-B4E3-6C89556D8E55}" dt="2024-03-08T10:28:32.995" v="2565" actId="20577"/>
        <pc:sldMkLst>
          <pc:docMk/>
          <pc:sldMk cId="231833437" sldId="449"/>
        </pc:sldMkLst>
        <pc:spChg chg="mod">
          <ac:chgData name="Nguyễn Hoàng Gia Phúc" userId="a4c19f08d6136439" providerId="LiveId" clId="{428D72A9-3B91-47F5-B4E3-6C89556D8E55}" dt="2024-03-08T10:28:32.995" v="2565" actId="20577"/>
          <ac:spMkLst>
            <pc:docMk/>
            <pc:sldMk cId="231833437" sldId="449"/>
            <ac:spMk id="2" creationId="{922C068C-6BEB-1AFB-9379-DB5AF2D58FBD}"/>
          </ac:spMkLst>
        </pc:spChg>
        <pc:spChg chg="del">
          <ac:chgData name="Nguyễn Hoàng Gia Phúc" userId="a4c19f08d6136439" providerId="LiveId" clId="{428D72A9-3B91-47F5-B4E3-6C89556D8E55}" dt="2024-03-08T09:47:32.967" v="1847" actId="478"/>
          <ac:spMkLst>
            <pc:docMk/>
            <pc:sldMk cId="231833437" sldId="449"/>
            <ac:spMk id="5" creationId="{8E1E4848-358E-C177-3B13-0CA2ADFA2B8A}"/>
          </ac:spMkLst>
        </pc:spChg>
        <pc:spChg chg="mod">
          <ac:chgData name="Nguyễn Hoàng Gia Phúc" userId="a4c19f08d6136439" providerId="LiveId" clId="{428D72A9-3B91-47F5-B4E3-6C89556D8E55}" dt="2024-03-08T10:11:21.940" v="2341" actId="20577"/>
          <ac:spMkLst>
            <pc:docMk/>
            <pc:sldMk cId="231833437" sldId="449"/>
            <ac:spMk id="7" creationId="{4BC7A09E-244C-46C9-3832-A76DD0F73CFE}"/>
          </ac:spMkLst>
        </pc:spChg>
        <pc:spChg chg="add mod">
          <ac:chgData name="Nguyễn Hoàng Gia Phúc" userId="a4c19f08d6136439" providerId="LiveId" clId="{428D72A9-3B91-47F5-B4E3-6C89556D8E55}" dt="2024-03-08T09:48:11.496" v="1853" actId="1076"/>
          <ac:spMkLst>
            <pc:docMk/>
            <pc:sldMk cId="231833437" sldId="449"/>
            <ac:spMk id="9" creationId="{537A935A-792E-F59E-8C71-F0D0D20BA10E}"/>
          </ac:spMkLst>
        </pc:spChg>
        <pc:picChg chg="add mod">
          <ac:chgData name="Nguyễn Hoàng Gia Phúc" userId="a4c19f08d6136439" providerId="LiveId" clId="{428D72A9-3B91-47F5-B4E3-6C89556D8E55}" dt="2024-03-08T09:48:23.392" v="1857" actId="1076"/>
          <ac:picMkLst>
            <pc:docMk/>
            <pc:sldMk cId="231833437" sldId="449"/>
            <ac:picMk id="4" creationId="{0DE087FE-0D8A-2B17-9487-4F434C6E4EFE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8:35.122" v="2567" actId="20577"/>
        <pc:sldMkLst>
          <pc:docMk/>
          <pc:sldMk cId="3977651334" sldId="450"/>
        </pc:sldMkLst>
        <pc:spChg chg="mod">
          <ac:chgData name="Nguyễn Hoàng Gia Phúc" userId="a4c19f08d6136439" providerId="LiveId" clId="{428D72A9-3B91-47F5-B4E3-6C89556D8E55}" dt="2024-03-08T10:28:35.122" v="2567" actId="20577"/>
          <ac:spMkLst>
            <pc:docMk/>
            <pc:sldMk cId="3977651334" sldId="450"/>
            <ac:spMk id="2" creationId="{922C068C-6BEB-1AFB-9379-DB5AF2D58FBD}"/>
          </ac:spMkLst>
        </pc:spChg>
        <pc:spChg chg="add mod">
          <ac:chgData name="Nguyễn Hoàng Gia Phúc" userId="a4c19f08d6136439" providerId="LiveId" clId="{428D72A9-3B91-47F5-B4E3-6C89556D8E55}" dt="2024-03-08T09:50:22.833" v="1934" actId="207"/>
          <ac:spMkLst>
            <pc:docMk/>
            <pc:sldMk cId="3977651334" sldId="450"/>
            <ac:spMk id="5" creationId="{15740F5F-D085-11D4-14A4-9A62E5634DF2}"/>
          </ac:spMkLst>
        </pc:spChg>
        <pc:spChg chg="mod">
          <ac:chgData name="Nguyễn Hoàng Gia Phúc" userId="a4c19f08d6136439" providerId="LiveId" clId="{428D72A9-3B91-47F5-B4E3-6C89556D8E55}" dt="2024-03-08T10:11:24.915" v="2343" actId="20577"/>
          <ac:spMkLst>
            <pc:docMk/>
            <pc:sldMk cId="3977651334" sldId="450"/>
            <ac:spMk id="7" creationId="{4BC7A09E-244C-46C9-3832-A76DD0F73CFE}"/>
          </ac:spMkLst>
        </pc:spChg>
        <pc:spChg chg="del">
          <ac:chgData name="Nguyễn Hoàng Gia Phúc" userId="a4c19f08d6136439" providerId="LiveId" clId="{428D72A9-3B91-47F5-B4E3-6C89556D8E55}" dt="2024-03-08T09:49:28.287" v="1859" actId="478"/>
          <ac:spMkLst>
            <pc:docMk/>
            <pc:sldMk cId="3977651334" sldId="450"/>
            <ac:spMk id="9" creationId="{537A935A-792E-F59E-8C71-F0D0D20BA10E}"/>
          </ac:spMkLst>
        </pc:spChg>
        <pc:picChg chg="del">
          <ac:chgData name="Nguyễn Hoàng Gia Phúc" userId="a4c19f08d6136439" providerId="LiveId" clId="{428D72A9-3B91-47F5-B4E3-6C89556D8E55}" dt="2024-03-08T09:49:28.700" v="1860" actId="478"/>
          <ac:picMkLst>
            <pc:docMk/>
            <pc:sldMk cId="3977651334" sldId="450"/>
            <ac:picMk id="4" creationId="{0DE087FE-0D8A-2B17-9487-4F434C6E4EFE}"/>
          </ac:picMkLst>
        </pc:picChg>
      </pc:sldChg>
      <pc:sldChg chg="addSp modSp add mod">
        <pc:chgData name="Nguyễn Hoàng Gia Phúc" userId="a4c19f08d6136439" providerId="LiveId" clId="{428D72A9-3B91-47F5-B4E3-6C89556D8E55}" dt="2024-03-08T10:28:36.979" v="2569" actId="20577"/>
        <pc:sldMkLst>
          <pc:docMk/>
          <pc:sldMk cId="3362005904" sldId="451"/>
        </pc:sldMkLst>
        <pc:spChg chg="mod">
          <ac:chgData name="Nguyễn Hoàng Gia Phúc" userId="a4c19f08d6136439" providerId="LiveId" clId="{428D72A9-3B91-47F5-B4E3-6C89556D8E55}" dt="2024-03-08T10:28:36.979" v="2569" actId="20577"/>
          <ac:spMkLst>
            <pc:docMk/>
            <pc:sldMk cId="3362005904" sldId="451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9:51:34.705" v="1941" actId="14100"/>
          <ac:spMkLst>
            <pc:docMk/>
            <pc:sldMk cId="3362005904" sldId="451"/>
            <ac:spMk id="5" creationId="{15740F5F-D085-11D4-14A4-9A62E5634DF2}"/>
          </ac:spMkLst>
        </pc:spChg>
        <pc:spChg chg="mod">
          <ac:chgData name="Nguyễn Hoàng Gia Phúc" userId="a4c19f08d6136439" providerId="LiveId" clId="{428D72A9-3B91-47F5-B4E3-6C89556D8E55}" dt="2024-03-08T10:11:27.668" v="2345" actId="20577"/>
          <ac:spMkLst>
            <pc:docMk/>
            <pc:sldMk cId="3362005904" sldId="451"/>
            <ac:spMk id="7" creationId="{4BC7A09E-244C-46C9-3832-A76DD0F73CFE}"/>
          </ac:spMkLst>
        </pc:spChg>
        <pc:spChg chg="add mod">
          <ac:chgData name="Nguyễn Hoàng Gia Phúc" userId="a4c19f08d6136439" providerId="LiveId" clId="{428D72A9-3B91-47F5-B4E3-6C89556D8E55}" dt="2024-03-08T09:52:15.542" v="1948" actId="1076"/>
          <ac:spMkLst>
            <pc:docMk/>
            <pc:sldMk cId="3362005904" sldId="451"/>
            <ac:spMk id="8" creationId="{BE2C2031-5BF4-5542-3B91-E308E563B722}"/>
          </ac:spMkLst>
        </pc:spChg>
        <pc:spChg chg="add mod">
          <ac:chgData name="Nguyễn Hoàng Gia Phúc" userId="a4c19f08d6136439" providerId="LiveId" clId="{428D72A9-3B91-47F5-B4E3-6C89556D8E55}" dt="2024-03-08T09:52:11.718" v="1947" actId="1076"/>
          <ac:spMkLst>
            <pc:docMk/>
            <pc:sldMk cId="3362005904" sldId="451"/>
            <ac:spMk id="10" creationId="{8BFC0709-4AD9-E4DC-6263-29DB89A8A1A8}"/>
          </ac:spMkLst>
        </pc:spChg>
      </pc:sldChg>
      <pc:sldChg chg="addSp delSp modSp add mod">
        <pc:chgData name="Nguyễn Hoàng Gia Phúc" userId="a4c19f08d6136439" providerId="LiveId" clId="{428D72A9-3B91-47F5-B4E3-6C89556D8E55}" dt="2024-03-08T10:28:39.986" v="2571" actId="20577"/>
        <pc:sldMkLst>
          <pc:docMk/>
          <pc:sldMk cId="2868534381" sldId="452"/>
        </pc:sldMkLst>
        <pc:spChg chg="mod">
          <ac:chgData name="Nguyễn Hoàng Gia Phúc" userId="a4c19f08d6136439" providerId="LiveId" clId="{428D72A9-3B91-47F5-B4E3-6C89556D8E55}" dt="2024-03-08T10:28:39.986" v="2571" actId="20577"/>
          <ac:spMkLst>
            <pc:docMk/>
            <pc:sldMk cId="2868534381" sldId="452"/>
            <ac:spMk id="2" creationId="{922C068C-6BEB-1AFB-9379-DB5AF2D58FBD}"/>
          </ac:spMkLst>
        </pc:spChg>
        <pc:spChg chg="del">
          <ac:chgData name="Nguyễn Hoàng Gia Phúc" userId="a4c19f08d6136439" providerId="LiveId" clId="{428D72A9-3B91-47F5-B4E3-6C89556D8E55}" dt="2024-03-08T09:53:00.250" v="1952" actId="478"/>
          <ac:spMkLst>
            <pc:docMk/>
            <pc:sldMk cId="2868534381" sldId="452"/>
            <ac:spMk id="5" creationId="{15740F5F-D085-11D4-14A4-9A62E5634DF2}"/>
          </ac:spMkLst>
        </pc:spChg>
        <pc:spChg chg="mod">
          <ac:chgData name="Nguyễn Hoàng Gia Phúc" userId="a4c19f08d6136439" providerId="LiveId" clId="{428D72A9-3B91-47F5-B4E3-6C89556D8E55}" dt="2024-03-08T10:11:30.080" v="2347" actId="20577"/>
          <ac:spMkLst>
            <pc:docMk/>
            <pc:sldMk cId="2868534381" sldId="452"/>
            <ac:spMk id="7" creationId="{4BC7A09E-244C-46C9-3832-A76DD0F73CFE}"/>
          </ac:spMkLst>
        </pc:spChg>
        <pc:spChg chg="del">
          <ac:chgData name="Nguyễn Hoàng Gia Phúc" userId="a4c19f08d6136439" providerId="LiveId" clId="{428D72A9-3B91-47F5-B4E3-6C89556D8E55}" dt="2024-03-08T09:52:58.911" v="1951" actId="478"/>
          <ac:spMkLst>
            <pc:docMk/>
            <pc:sldMk cId="2868534381" sldId="452"/>
            <ac:spMk id="8" creationId="{BE2C2031-5BF4-5542-3B91-E308E563B722}"/>
          </ac:spMkLst>
        </pc:spChg>
        <pc:spChg chg="add mod">
          <ac:chgData name="Nguyễn Hoàng Gia Phúc" userId="a4c19f08d6136439" providerId="LiveId" clId="{428D72A9-3B91-47F5-B4E3-6C89556D8E55}" dt="2024-03-08T09:54:22.580" v="1983" actId="1076"/>
          <ac:spMkLst>
            <pc:docMk/>
            <pc:sldMk cId="2868534381" sldId="452"/>
            <ac:spMk id="9" creationId="{E3CC33BC-F8ED-6CD7-F92E-76E6D6A21705}"/>
          </ac:spMkLst>
        </pc:spChg>
        <pc:spChg chg="del">
          <ac:chgData name="Nguyễn Hoàng Gia Phúc" userId="a4c19f08d6136439" providerId="LiveId" clId="{428D72A9-3B91-47F5-B4E3-6C89556D8E55}" dt="2024-03-08T09:52:56.228" v="1950" actId="478"/>
          <ac:spMkLst>
            <pc:docMk/>
            <pc:sldMk cId="2868534381" sldId="452"/>
            <ac:spMk id="10" creationId="{8BFC0709-4AD9-E4DC-6263-29DB89A8A1A8}"/>
          </ac:spMkLst>
        </pc:spChg>
      </pc:sldChg>
      <pc:sldChg chg="addSp modSp add mod">
        <pc:chgData name="Nguyễn Hoàng Gia Phúc" userId="a4c19f08d6136439" providerId="LiveId" clId="{428D72A9-3B91-47F5-B4E3-6C89556D8E55}" dt="2024-03-08T10:28:41.785" v="2573" actId="20577"/>
        <pc:sldMkLst>
          <pc:docMk/>
          <pc:sldMk cId="2751085678" sldId="453"/>
        </pc:sldMkLst>
        <pc:spChg chg="mod">
          <ac:chgData name="Nguyễn Hoàng Gia Phúc" userId="a4c19f08d6136439" providerId="LiveId" clId="{428D72A9-3B91-47F5-B4E3-6C89556D8E55}" dt="2024-03-08T10:28:41.785" v="2573" actId="20577"/>
          <ac:spMkLst>
            <pc:docMk/>
            <pc:sldMk cId="2751085678" sldId="453"/>
            <ac:spMk id="2" creationId="{922C068C-6BEB-1AFB-9379-DB5AF2D58FBD}"/>
          </ac:spMkLst>
        </pc:spChg>
        <pc:spChg chg="add mod">
          <ac:chgData name="Nguyễn Hoàng Gia Phúc" userId="a4c19f08d6136439" providerId="LiveId" clId="{428D72A9-3B91-47F5-B4E3-6C89556D8E55}" dt="2024-03-08T09:59:04.933" v="2089" actId="20577"/>
          <ac:spMkLst>
            <pc:docMk/>
            <pc:sldMk cId="2751085678" sldId="453"/>
            <ac:spMk id="5" creationId="{B295633F-E726-F15C-05A9-D04C29448974}"/>
          </ac:spMkLst>
        </pc:spChg>
        <pc:spChg chg="mod">
          <ac:chgData name="Nguyễn Hoàng Gia Phúc" userId="a4c19f08d6136439" providerId="LiveId" clId="{428D72A9-3B91-47F5-B4E3-6C89556D8E55}" dt="2024-03-08T09:54:45.015" v="1997" actId="20577"/>
          <ac:spMkLst>
            <pc:docMk/>
            <pc:sldMk cId="2751085678" sldId="453"/>
            <ac:spMk id="6" creationId="{88D44F35-D3E6-5B6F-1FB0-C7413190A37D}"/>
          </ac:spMkLst>
        </pc:spChg>
        <pc:spChg chg="mod">
          <ac:chgData name="Nguyễn Hoàng Gia Phúc" userId="a4c19f08d6136439" providerId="LiveId" clId="{428D72A9-3B91-47F5-B4E3-6C89556D8E55}" dt="2024-03-08T10:11:32.385" v="2348" actId="20577"/>
          <ac:spMkLst>
            <pc:docMk/>
            <pc:sldMk cId="2751085678" sldId="453"/>
            <ac:spMk id="7" creationId="{4BC7A09E-244C-46C9-3832-A76DD0F73CFE}"/>
          </ac:spMkLst>
        </pc:spChg>
        <pc:spChg chg="add mod">
          <ac:chgData name="Nguyễn Hoàng Gia Phúc" userId="a4c19f08d6136439" providerId="LiveId" clId="{428D72A9-3B91-47F5-B4E3-6C89556D8E55}" dt="2024-03-08T09:59:19.052" v="2091" actId="20577"/>
          <ac:spMkLst>
            <pc:docMk/>
            <pc:sldMk cId="2751085678" sldId="453"/>
            <ac:spMk id="8" creationId="{294A5C25-E7E3-4E10-BF66-21ACEDAD6159}"/>
          </ac:spMkLst>
        </pc:spChg>
        <pc:spChg chg="mod">
          <ac:chgData name="Nguyễn Hoàng Gia Phúc" userId="a4c19f08d6136439" providerId="LiveId" clId="{428D72A9-3B91-47F5-B4E3-6C89556D8E55}" dt="2024-03-08T09:55:57.666" v="2006" actId="14100"/>
          <ac:spMkLst>
            <pc:docMk/>
            <pc:sldMk cId="2751085678" sldId="453"/>
            <ac:spMk id="9" creationId="{E3CC33BC-F8ED-6CD7-F92E-76E6D6A21705}"/>
          </ac:spMkLst>
        </pc:spChg>
      </pc:sldChg>
      <pc:sldChg chg="addSp delSp modSp add mod ord">
        <pc:chgData name="Nguyễn Hoàng Gia Phúc" userId="a4c19f08d6136439" providerId="LiveId" clId="{428D72A9-3B91-47F5-B4E3-6C89556D8E55}" dt="2024-03-11T12:18:42.848" v="3215" actId="1076"/>
        <pc:sldMkLst>
          <pc:docMk/>
          <pc:sldMk cId="3933557178" sldId="454"/>
        </pc:sldMkLst>
        <pc:spChg chg="mod">
          <ac:chgData name="Nguyễn Hoàng Gia Phúc" userId="a4c19f08d6136439" providerId="LiveId" clId="{428D72A9-3B91-47F5-B4E3-6C89556D8E55}" dt="2024-03-11T12:18:42.848" v="3215" actId="1076"/>
          <ac:spMkLst>
            <pc:docMk/>
            <pc:sldMk cId="3933557178" sldId="454"/>
            <ac:spMk id="2" creationId="{6CC209A5-DC60-B201-6127-89CE1337D45F}"/>
          </ac:spMkLst>
        </pc:spChg>
        <pc:spChg chg="mod">
          <ac:chgData name="Nguyễn Hoàng Gia Phúc" userId="a4c19f08d6136439" providerId="LiveId" clId="{428D72A9-3B91-47F5-B4E3-6C89556D8E55}" dt="2024-03-11T12:18:28.435" v="3214" actId="20577"/>
          <ac:spMkLst>
            <pc:docMk/>
            <pc:sldMk cId="3933557178" sldId="454"/>
            <ac:spMk id="7" creationId="{9079C514-8411-8500-EF15-0B68267B4025}"/>
          </ac:spMkLst>
        </pc:spChg>
        <pc:picChg chg="add mod">
          <ac:chgData name="Nguyễn Hoàng Gia Phúc" userId="a4c19f08d6136439" providerId="LiveId" clId="{428D72A9-3B91-47F5-B4E3-6C89556D8E55}" dt="2024-03-11T12:17:26.402" v="3209" actId="1076"/>
          <ac:picMkLst>
            <pc:docMk/>
            <pc:sldMk cId="3933557178" sldId="454"/>
            <ac:picMk id="1026" creationId="{3174BF19-106A-876E-B4DD-526C138572A9}"/>
          </ac:picMkLst>
        </pc:picChg>
        <pc:picChg chg="del">
          <ac:chgData name="Nguyễn Hoàng Gia Phúc" userId="a4c19f08d6136439" providerId="LiveId" clId="{428D72A9-3B91-47F5-B4E3-6C89556D8E55}" dt="2024-03-11T12:12:20.634" v="3034" actId="478"/>
          <ac:picMkLst>
            <pc:docMk/>
            <pc:sldMk cId="3933557178" sldId="454"/>
            <ac:picMk id="1030" creationId="{A2C67126-0D00-919D-36E4-85965154EC5B}"/>
          </ac:picMkLst>
        </pc:picChg>
        <pc:picChg chg="del">
          <ac:chgData name="Nguyễn Hoàng Gia Phúc" userId="a4c19f08d6136439" providerId="LiveId" clId="{428D72A9-3B91-47F5-B4E3-6C89556D8E55}" dt="2024-03-11T12:12:15.449" v="3031" actId="478"/>
          <ac:picMkLst>
            <pc:docMk/>
            <pc:sldMk cId="3933557178" sldId="454"/>
            <ac:picMk id="1032" creationId="{DD1D431D-D89B-6EF1-9A40-8ED4D64172FB}"/>
          </ac:picMkLst>
        </pc:picChg>
      </pc:sldChg>
      <pc:sldChg chg="add del">
        <pc:chgData name="Nguyễn Hoàng Gia Phúc" userId="a4c19f08d6136439" providerId="LiveId" clId="{428D72A9-3B91-47F5-B4E3-6C89556D8E55}" dt="2024-03-11T12:12:00.045" v="3027" actId="2890"/>
        <pc:sldMkLst>
          <pc:docMk/>
          <pc:sldMk cId="4079350579" sldId="454"/>
        </pc:sldMkLst>
      </pc:sldChg>
      <pc:sldChg chg="addSp delSp modSp add mod ord">
        <pc:chgData name="Nguyễn Hoàng Gia Phúc" userId="a4c19f08d6136439" providerId="LiveId" clId="{428D72A9-3B91-47F5-B4E3-6C89556D8E55}" dt="2024-03-11T12:55:50.389" v="4700" actId="20577"/>
        <pc:sldMkLst>
          <pc:docMk/>
          <pc:sldMk cId="3909391645" sldId="455"/>
        </pc:sldMkLst>
        <pc:spChg chg="mod">
          <ac:chgData name="Nguyễn Hoàng Gia Phúc" userId="a4c19f08d6136439" providerId="LiveId" clId="{428D72A9-3B91-47F5-B4E3-6C89556D8E55}" dt="2024-03-11T12:19:28.577" v="3295" actId="20577"/>
          <ac:spMkLst>
            <pc:docMk/>
            <pc:sldMk cId="3909391645" sldId="455"/>
            <ac:spMk id="2" creationId="{922C068C-6BEB-1AFB-9379-DB5AF2D58FBD}"/>
          </ac:spMkLst>
        </pc:spChg>
        <pc:spChg chg="add mod">
          <ac:chgData name="Nguyễn Hoàng Gia Phúc" userId="a4c19f08d6136439" providerId="LiveId" clId="{428D72A9-3B91-47F5-B4E3-6C89556D8E55}" dt="2024-03-11T12:24:49.321" v="3513" actId="15"/>
          <ac:spMkLst>
            <pc:docMk/>
            <pc:sldMk cId="3909391645" sldId="455"/>
            <ac:spMk id="4" creationId="{1BE893E5-62FA-DCB9-5CB4-CDE051DD17DB}"/>
          </ac:spMkLst>
        </pc:spChg>
        <pc:spChg chg="del">
          <ac:chgData name="Nguyễn Hoàng Gia Phúc" userId="a4c19f08d6136439" providerId="LiveId" clId="{428D72A9-3B91-47F5-B4E3-6C89556D8E55}" dt="2024-03-11T12:19:42.905" v="3316" actId="478"/>
          <ac:spMkLst>
            <pc:docMk/>
            <pc:sldMk cId="3909391645" sldId="455"/>
            <ac:spMk id="5" creationId="{B295633F-E726-F15C-05A9-D04C29448974}"/>
          </ac:spMkLst>
        </pc:spChg>
        <pc:spChg chg="mod">
          <ac:chgData name="Nguyễn Hoàng Gia Phúc" userId="a4c19f08d6136439" providerId="LiveId" clId="{428D72A9-3B91-47F5-B4E3-6C89556D8E55}" dt="2024-03-11T12:19:39.631" v="3315" actId="20577"/>
          <ac:spMkLst>
            <pc:docMk/>
            <pc:sldMk cId="3909391645" sldId="455"/>
            <ac:spMk id="6" creationId="{88D44F35-D3E6-5B6F-1FB0-C7413190A37D}"/>
          </ac:spMkLst>
        </pc:spChg>
        <pc:spChg chg="mod">
          <ac:chgData name="Nguyễn Hoàng Gia Phúc" userId="a4c19f08d6136439" providerId="LiveId" clId="{428D72A9-3B91-47F5-B4E3-6C89556D8E55}" dt="2024-03-11T12:55:50.389" v="4700" actId="20577"/>
          <ac:spMkLst>
            <pc:docMk/>
            <pc:sldMk cId="3909391645" sldId="455"/>
            <ac:spMk id="7" creationId="{4BC7A09E-244C-46C9-3832-A76DD0F73CFE}"/>
          </ac:spMkLst>
        </pc:spChg>
        <pc:spChg chg="del">
          <ac:chgData name="Nguyễn Hoàng Gia Phúc" userId="a4c19f08d6136439" providerId="LiveId" clId="{428D72A9-3B91-47F5-B4E3-6C89556D8E55}" dt="2024-03-11T12:19:44.493" v="3317" actId="478"/>
          <ac:spMkLst>
            <pc:docMk/>
            <pc:sldMk cId="3909391645" sldId="455"/>
            <ac:spMk id="8" creationId="{294A5C25-E7E3-4E10-BF66-21ACEDAD6159}"/>
          </ac:spMkLst>
        </pc:spChg>
        <pc:spChg chg="add del">
          <ac:chgData name="Nguyễn Hoàng Gia Phúc" userId="a4c19f08d6136439" providerId="LiveId" clId="{428D72A9-3B91-47F5-B4E3-6C89556D8E55}" dt="2024-03-11T12:20:42.801" v="3321" actId="478"/>
          <ac:spMkLst>
            <pc:docMk/>
            <pc:sldMk cId="3909391645" sldId="455"/>
            <ac:spMk id="9" creationId="{E3CC33BC-F8ED-6CD7-F92E-76E6D6A21705}"/>
          </ac:spMkLst>
        </pc:spChg>
      </pc:sldChg>
      <pc:sldChg chg="modSp add mod">
        <pc:chgData name="Nguyễn Hoàng Gia Phúc" userId="a4c19f08d6136439" providerId="LiveId" clId="{428D72A9-3B91-47F5-B4E3-6C89556D8E55}" dt="2024-03-11T12:55:54.529" v="4705" actId="20577"/>
        <pc:sldMkLst>
          <pc:docMk/>
          <pc:sldMk cId="18123801" sldId="456"/>
        </pc:sldMkLst>
        <pc:spChg chg="mod">
          <ac:chgData name="Nguyễn Hoàng Gia Phúc" userId="a4c19f08d6136439" providerId="LiveId" clId="{428D72A9-3B91-47F5-B4E3-6C89556D8E55}" dt="2024-03-11T12:28:16.651" v="3929" actId="20577"/>
          <ac:spMkLst>
            <pc:docMk/>
            <pc:sldMk cId="18123801" sldId="456"/>
            <ac:spMk id="4" creationId="{1BE893E5-62FA-DCB9-5CB4-CDE051DD17DB}"/>
          </ac:spMkLst>
        </pc:spChg>
        <pc:spChg chg="mod">
          <ac:chgData name="Nguyễn Hoàng Gia Phúc" userId="a4c19f08d6136439" providerId="LiveId" clId="{428D72A9-3B91-47F5-B4E3-6C89556D8E55}" dt="2024-03-11T12:55:54.529" v="4705" actId="20577"/>
          <ac:spMkLst>
            <pc:docMk/>
            <pc:sldMk cId="18123801" sldId="456"/>
            <ac:spMk id="7" creationId="{4BC7A09E-244C-46C9-3832-A76DD0F73CFE}"/>
          </ac:spMkLst>
        </pc:spChg>
      </pc:sldChg>
      <pc:sldChg chg="modSp add mod">
        <pc:chgData name="Nguyễn Hoàng Gia Phúc" userId="a4c19f08d6136439" providerId="LiveId" clId="{428D72A9-3B91-47F5-B4E3-6C89556D8E55}" dt="2024-03-11T12:55:58.819" v="4710" actId="20577"/>
        <pc:sldMkLst>
          <pc:docMk/>
          <pc:sldMk cId="2729928147" sldId="457"/>
        </pc:sldMkLst>
        <pc:spChg chg="mod">
          <ac:chgData name="Nguyễn Hoàng Gia Phúc" userId="a4c19f08d6136439" providerId="LiveId" clId="{428D72A9-3B91-47F5-B4E3-6C89556D8E55}" dt="2024-03-11T12:31:59.411" v="4089" actId="20577"/>
          <ac:spMkLst>
            <pc:docMk/>
            <pc:sldMk cId="2729928147" sldId="457"/>
            <ac:spMk id="4" creationId="{1BE893E5-62FA-DCB9-5CB4-CDE051DD17DB}"/>
          </ac:spMkLst>
        </pc:spChg>
        <pc:spChg chg="mod">
          <ac:chgData name="Nguyễn Hoàng Gia Phúc" userId="a4c19f08d6136439" providerId="LiveId" clId="{428D72A9-3B91-47F5-B4E3-6C89556D8E55}" dt="2024-03-11T12:55:58.819" v="4710" actId="20577"/>
          <ac:spMkLst>
            <pc:docMk/>
            <pc:sldMk cId="2729928147" sldId="457"/>
            <ac:spMk id="7" creationId="{4BC7A09E-244C-46C9-3832-A76DD0F73CFE}"/>
          </ac:spMkLst>
        </pc:spChg>
      </pc:sldChg>
      <pc:sldChg chg="addSp delSp modSp add mod">
        <pc:chgData name="Nguyễn Hoàng Gia Phúc" userId="a4c19f08d6136439" providerId="LiveId" clId="{428D72A9-3B91-47F5-B4E3-6C89556D8E55}" dt="2024-03-11T12:57:15.763" v="4723" actId="2062"/>
        <pc:sldMkLst>
          <pc:docMk/>
          <pc:sldMk cId="1914628436" sldId="458"/>
        </pc:sldMkLst>
        <pc:spChg chg="add del mod">
          <ac:chgData name="Nguyễn Hoàng Gia Phúc" userId="a4c19f08d6136439" providerId="LiveId" clId="{428D72A9-3B91-47F5-B4E3-6C89556D8E55}" dt="2024-03-11T12:33:35.818" v="4125" actId="478"/>
          <ac:spMkLst>
            <pc:docMk/>
            <pc:sldMk cId="1914628436" sldId="458"/>
            <ac:spMk id="4" creationId="{1BE893E5-62FA-DCB9-5CB4-CDE051DD17DB}"/>
          </ac:spMkLst>
        </pc:spChg>
        <pc:spChg chg="mod">
          <ac:chgData name="Nguyễn Hoàng Gia Phúc" userId="a4c19f08d6136439" providerId="LiveId" clId="{428D72A9-3B91-47F5-B4E3-6C89556D8E55}" dt="2024-03-11T12:32:38.605" v="4109" actId="20577"/>
          <ac:spMkLst>
            <pc:docMk/>
            <pc:sldMk cId="1914628436" sldId="458"/>
            <ac:spMk id="6" creationId="{88D44F35-D3E6-5B6F-1FB0-C7413190A37D}"/>
          </ac:spMkLst>
        </pc:spChg>
        <pc:spChg chg="mod">
          <ac:chgData name="Nguyễn Hoàng Gia Phúc" userId="a4c19f08d6136439" providerId="LiveId" clId="{428D72A9-3B91-47F5-B4E3-6C89556D8E55}" dt="2024-03-11T12:56:02.505" v="4715" actId="20577"/>
          <ac:spMkLst>
            <pc:docMk/>
            <pc:sldMk cId="1914628436" sldId="458"/>
            <ac:spMk id="7" creationId="{4BC7A09E-244C-46C9-3832-A76DD0F73CFE}"/>
          </ac:spMkLst>
        </pc:spChg>
        <pc:spChg chg="add del mod">
          <ac:chgData name="Nguyễn Hoàng Gia Phúc" userId="a4c19f08d6136439" providerId="LiveId" clId="{428D72A9-3B91-47F5-B4E3-6C89556D8E55}" dt="2024-03-11T12:33:29.144" v="4121" actId="478"/>
          <ac:spMkLst>
            <pc:docMk/>
            <pc:sldMk cId="1914628436" sldId="458"/>
            <ac:spMk id="8" creationId="{C65B35B0-280B-0B98-CB27-177647905463}"/>
          </ac:spMkLst>
        </pc:spChg>
        <pc:spChg chg="add del mod">
          <ac:chgData name="Nguyễn Hoàng Gia Phúc" userId="a4c19f08d6136439" providerId="LiveId" clId="{428D72A9-3B91-47F5-B4E3-6C89556D8E55}" dt="2024-03-11T12:33:33.440" v="4123" actId="478"/>
          <ac:spMkLst>
            <pc:docMk/>
            <pc:sldMk cId="1914628436" sldId="458"/>
            <ac:spMk id="10" creationId="{0AE35E2B-591B-A6A5-CD70-D2E4944E9295}"/>
          </ac:spMkLst>
        </pc:spChg>
        <pc:spChg chg="add mod">
          <ac:chgData name="Nguyễn Hoàng Gia Phúc" userId="a4c19f08d6136439" providerId="LiveId" clId="{428D72A9-3B91-47F5-B4E3-6C89556D8E55}" dt="2024-03-11T12:33:36.587" v="4126"/>
          <ac:spMkLst>
            <pc:docMk/>
            <pc:sldMk cId="1914628436" sldId="458"/>
            <ac:spMk id="12" creationId="{E47022DC-9500-DB41-527F-64DE91AB60BD}"/>
          </ac:spMkLst>
        </pc:spChg>
        <pc:graphicFrameChg chg="add del mod">
          <ac:chgData name="Nguyễn Hoàng Gia Phúc" userId="a4c19f08d6136439" providerId="LiveId" clId="{428D72A9-3B91-47F5-B4E3-6C89556D8E55}" dt="2024-03-11T12:33:29.144" v="4121" actId="478"/>
          <ac:graphicFrameMkLst>
            <pc:docMk/>
            <pc:sldMk cId="1914628436" sldId="458"/>
            <ac:graphicFrameMk id="5" creationId="{B73F1F7A-87F4-8B77-527B-AACE177764C2}"/>
          </ac:graphicFrameMkLst>
        </pc:graphicFrameChg>
        <pc:graphicFrameChg chg="add del mod">
          <ac:chgData name="Nguyễn Hoàng Gia Phúc" userId="a4c19f08d6136439" providerId="LiveId" clId="{428D72A9-3B91-47F5-B4E3-6C89556D8E55}" dt="2024-03-11T12:33:33.440" v="4123" actId="478"/>
          <ac:graphicFrameMkLst>
            <pc:docMk/>
            <pc:sldMk cId="1914628436" sldId="458"/>
            <ac:graphicFrameMk id="9" creationId="{FD3F1E28-173B-1AE8-3D69-ECDF7CAB5EE6}"/>
          </ac:graphicFrameMkLst>
        </pc:graphicFrameChg>
        <pc:graphicFrameChg chg="add mod modGraphic">
          <ac:chgData name="Nguyễn Hoàng Gia Phúc" userId="a4c19f08d6136439" providerId="LiveId" clId="{428D72A9-3B91-47F5-B4E3-6C89556D8E55}" dt="2024-03-11T12:57:15.763" v="4723" actId="2062"/>
          <ac:graphicFrameMkLst>
            <pc:docMk/>
            <pc:sldMk cId="1914628436" sldId="458"/>
            <ac:graphicFrameMk id="11" creationId="{1431CC25-DEAB-4A67-FFAD-EB5D3968EDE8}"/>
          </ac:graphicFrameMkLst>
        </pc:graphicFrameChg>
      </pc:sldChg>
      <pc:sldChg chg="addSp delSp modSp add mod">
        <pc:chgData name="Nguyễn Hoàng Gia Phúc" userId="a4c19f08d6136439" providerId="LiveId" clId="{428D72A9-3B91-47F5-B4E3-6C89556D8E55}" dt="2024-03-11T12:56:06.905" v="4720" actId="20577"/>
        <pc:sldMkLst>
          <pc:docMk/>
          <pc:sldMk cId="1247257687" sldId="459"/>
        </pc:sldMkLst>
        <pc:spChg chg="add mod">
          <ac:chgData name="Nguyễn Hoàng Gia Phúc" userId="a4c19f08d6136439" providerId="LiveId" clId="{428D72A9-3B91-47F5-B4E3-6C89556D8E55}" dt="2024-03-11T12:50:15.454" v="4619"/>
          <ac:spMkLst>
            <pc:docMk/>
            <pc:sldMk cId="1247257687" sldId="459"/>
            <ac:spMk id="5" creationId="{E782B946-C0F3-2BF0-61E4-A50C4D52EC4C}"/>
          </ac:spMkLst>
        </pc:spChg>
        <pc:spChg chg="mod">
          <ac:chgData name="Nguyễn Hoàng Gia Phúc" userId="a4c19f08d6136439" providerId="LiveId" clId="{428D72A9-3B91-47F5-B4E3-6C89556D8E55}" dt="2024-03-11T12:56:06.905" v="4720" actId="20577"/>
          <ac:spMkLst>
            <pc:docMk/>
            <pc:sldMk cId="1247257687" sldId="459"/>
            <ac:spMk id="7" creationId="{4BC7A09E-244C-46C9-3832-A76DD0F73CFE}"/>
          </ac:spMkLst>
        </pc:spChg>
        <pc:graphicFrameChg chg="add mod modGraphic">
          <ac:chgData name="Nguyễn Hoàng Gia Phúc" userId="a4c19f08d6136439" providerId="LiveId" clId="{428D72A9-3B91-47F5-B4E3-6C89556D8E55}" dt="2024-03-11T12:53:33.575" v="4698" actId="2062"/>
          <ac:graphicFrameMkLst>
            <pc:docMk/>
            <pc:sldMk cId="1247257687" sldId="459"/>
            <ac:graphicFrameMk id="4" creationId="{A7C5219D-CA50-DB50-8A91-E859221A86E9}"/>
          </ac:graphicFrameMkLst>
        </pc:graphicFrameChg>
        <pc:graphicFrameChg chg="del">
          <ac:chgData name="Nguyễn Hoàng Gia Phúc" userId="a4c19f08d6136439" providerId="LiveId" clId="{428D72A9-3B91-47F5-B4E3-6C89556D8E55}" dt="2024-03-11T12:50:09.005" v="4618" actId="478"/>
          <ac:graphicFrameMkLst>
            <pc:docMk/>
            <pc:sldMk cId="1247257687" sldId="459"/>
            <ac:graphicFrameMk id="11" creationId="{1431CC25-DEAB-4A67-FFAD-EB5D3968EDE8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BFD5-3DCE-6D57-B6AC-B7CFD8EA0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46CE7-59FA-8DB4-93AD-6FBD39C43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016DE-88B5-0267-4AEF-B0FF14B53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B60-1DD5-46EB-B4C7-778771F40E03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D1662-713D-42E3-B483-EA38A70F2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3F785-8881-1F3C-09BA-9E1B497F3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BA5D-6B9A-48F3-A660-84A1D14F9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32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FD36A-DB1E-653D-FCAD-A0B92BC76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6D0D54-1401-7B4F-A451-90B396DCF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351ED-64F7-C809-CF6B-A25EC8B49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B60-1DD5-46EB-B4C7-778771F40E03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B32FD-1827-18CC-0EEE-C55BD5CEE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6176D-EF93-64E2-F640-F0ACCF79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BA5D-6B9A-48F3-A660-84A1D14F9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00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84FADE-5157-5757-2A9F-9C8A8F98BA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26DD60-F8CB-0534-2F92-9B28F7A3A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F5D8E-A9D9-A7E9-F9FD-32932AB28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B60-1DD5-46EB-B4C7-778771F40E03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40BD0-AE43-2372-ABB0-E45DB4031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8F1A8-CEFF-E965-8DF3-3F2C1AC9B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BA5D-6B9A-48F3-A660-84A1D14F9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6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EBEA8-3ED1-C507-F105-2C054E73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8EB9F-E803-753A-E8E0-A666E2210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AD7E2-76C2-5A24-CFB7-33E0D3BA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B60-1DD5-46EB-B4C7-778771F40E03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F0DA3-0C74-C037-9BBD-E35C2F18E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A27BD-AE2E-4936-2EB7-303E388DA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BA5D-6B9A-48F3-A660-84A1D14F9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12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8C45E-122A-55EF-81C4-4E86381D6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BF412-0278-6F53-E234-41E9C1D0C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3B889-F591-5064-A85C-6D85D32FC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B60-1DD5-46EB-B4C7-778771F40E03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B0925-60FB-55C9-C089-1923A2B4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1028F-2265-C152-7186-C0A93C71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BA5D-6B9A-48F3-A660-84A1D14F9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0BF6B-80D6-7221-162C-F5A4601A3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9420-7CAD-76D1-A8F4-9DDAD8F8EC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A39308-9F04-FEFA-C896-77F4EAC1CF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FD51C-FDE8-1CA5-1FB4-65C5736C3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B60-1DD5-46EB-B4C7-778771F40E03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2DEE0-6944-90D0-E093-2ADB2691A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4D30F-1DE6-47B6-7C94-0A37B2EAD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BA5D-6B9A-48F3-A660-84A1D14F9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5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4786D-596F-69CC-6F90-5B10A2108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F44DC-F00F-D1EE-12D5-5ACC0267C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21343-C847-449E-9BDF-25CD8CB7E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48F71D-0100-D06A-9803-51E85C2773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E180E-B224-A44A-A813-2F5A203E3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70681B-3056-FC16-79A5-0C19D3648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B60-1DD5-46EB-B4C7-778771F40E03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BCEA3-0B6D-2BE0-B990-59870003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0D705C-4AC8-86FD-8FB4-BDB758A9D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BA5D-6B9A-48F3-A660-84A1D14F9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3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22B0-8AC7-7F9F-46E0-48989863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A8AA07-7528-76FF-CFAE-0F0142BC6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B60-1DD5-46EB-B4C7-778771F40E03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CB7D6-04EA-FE14-ED0F-41E867196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F98EA-6F75-F258-E212-8AA32A43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BA5D-6B9A-48F3-A660-84A1D14F9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0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A7CB3-531A-0335-8938-E6EFBF761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B60-1DD5-46EB-B4C7-778771F40E03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038ACB-FC78-0C75-B359-A97690C6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FFEC2-F3EE-6F88-3E50-356230A7E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BA5D-6B9A-48F3-A660-84A1D14F9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21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311B-0998-01BE-472D-9DA27B4D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CCD4C-99FF-B6E7-18D4-773220F0B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3F424-CCF1-EF22-C886-7CFC45C89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36296-7CC2-3576-EE1F-FF4ACE686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B60-1DD5-46EB-B4C7-778771F40E03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BAFD0-061D-0CA0-FED7-A1F42545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0EB38-130C-7369-A1AE-2F990D86E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BA5D-6B9A-48F3-A660-84A1D14F9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8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75E46-82C6-CBA1-8BFB-EB18B38B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2A25F3-EDE6-E528-A19B-1666DD3D0F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CFDEF-B126-2903-54E9-E4445B2E9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A46AE-BB41-D34F-FB8F-4C0856780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B60-1DD5-46EB-B4C7-778771F40E03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B8141-7A0E-53AD-4C9F-EF2F254FD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79C83-0840-C1EB-CC84-AB4155614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BA5D-6B9A-48F3-A660-84A1D14F9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04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837CD1-D380-643A-5351-0E672326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7A141-C2B3-F95D-BE22-AB30335AE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12D82-051F-B579-8FA0-5263A18DB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EAB60-1DD5-46EB-B4C7-778771F40E03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63C3F-DC45-E9DF-2FD0-BFF35EF60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D6AB1-BB0D-7145-ADDC-B02865269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DBA5D-6B9A-48F3-A660-84A1D14F9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microsoft.com/office/2007/relationships/hdphoto" Target="../media/hdphoto7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6.png"/><Relationship Id="rId10" Type="http://schemas.openxmlformats.org/officeDocument/2006/relationships/image" Target="../media/image83.png"/><Relationship Id="rId4" Type="http://schemas.openxmlformats.org/officeDocument/2006/relationships/image" Target="../media/image80.jpeg"/><Relationship Id="rId9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4.wdp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4.wdp"/><Relationship Id="rId4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4.wdp"/><Relationship Id="rId4" Type="http://schemas.openxmlformats.org/officeDocument/2006/relationships/image" Target="../media/image49.png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4.wdp"/><Relationship Id="rId4" Type="http://schemas.openxmlformats.org/officeDocument/2006/relationships/image" Target="../media/image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90E35E2D-8F38-A0FC-EB9D-CF9C932F81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55ED29-007A-4AB0-640A-5152D8F91C89}"/>
              </a:ext>
            </a:extLst>
          </p:cNvPr>
          <p:cNvSpPr txBox="1"/>
          <p:nvPr/>
        </p:nvSpPr>
        <p:spPr>
          <a:xfrm>
            <a:off x="1373171" y="1221147"/>
            <a:ext cx="944565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LỊCH SỬ, KIẾN TRÚC HỆ ĐIỀU HÀNH ANDROID &amp; IOS, IDE, TẠO CHẠY, DEBUG VÀ PUBLISH 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7D53A-5443-09DC-5253-417531FBFD1D}"/>
              </a:ext>
            </a:extLst>
          </p:cNvPr>
          <p:cNvSpPr txBox="1"/>
          <p:nvPr/>
        </p:nvSpPr>
        <p:spPr>
          <a:xfrm>
            <a:off x="3926175" y="3182473"/>
            <a:ext cx="432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Nhóm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 - Ngày thực hiện: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/0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/202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CC3A3FE-891C-6A5E-EABF-4A23679F61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2A72A12-941A-B8F2-077A-F7E4867F7D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6A4DCF9-493C-5D69-C399-D6797D1E3FE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solidFill>
                  <a:srgbClr val="FFFF00"/>
                </a:solidFill>
                <a:latin typeface="+mj-lt"/>
              </a:rPr>
              <a:t>Trang 01</a:t>
            </a:r>
            <a:endParaRPr lang="en-US" sz="2400" b="1">
              <a:solidFill>
                <a:srgbClr val="FFFF0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543F8C-716E-DB0B-8616-8AE033CE3A8B}"/>
              </a:ext>
            </a:extLst>
          </p:cNvPr>
          <p:cNvSpPr txBox="1"/>
          <p:nvPr/>
        </p:nvSpPr>
        <p:spPr>
          <a:xfrm>
            <a:off x="3318199" y="4035789"/>
            <a:ext cx="5529078" cy="880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Palatino Linotype" panose="02040502050505030304" pitchFamily="18" charset="0"/>
                <a:cs typeface="Arial" panose="020B0604020202020204" pitchFamily="34" charset="0"/>
              </a:rPr>
              <a:t>Môn </a:t>
            </a:r>
            <a:r>
              <a:rPr lang="en-US" b="1" dirty="0" err="1">
                <a:latin typeface="Palatino Linotype" panose="02040502050505030304" pitchFamily="18" charset="0"/>
                <a:cs typeface="Arial" panose="020B0604020202020204" pitchFamily="34" charset="0"/>
              </a:rPr>
              <a:t>học</a:t>
            </a:r>
            <a:r>
              <a:rPr lang="en-US" b="1" dirty="0">
                <a:latin typeface="Palatino Linotype" panose="02040502050505030304" pitchFamily="18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Palatino Linotype" panose="02040502050505030304" pitchFamily="18" charset="0"/>
                <a:cs typeface="Arial" panose="020B0604020202020204" pitchFamily="34" charset="0"/>
              </a:rPr>
              <a:t>Nhập</a:t>
            </a:r>
            <a:r>
              <a:rPr lang="en-US" dirty="0">
                <a:latin typeface="Palatino Linotype" panose="0204050205050503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Palatino Linotype" panose="02040502050505030304" pitchFamily="18" charset="0"/>
                <a:cs typeface="Arial" panose="020B0604020202020204" pitchFamily="34" charset="0"/>
              </a:rPr>
              <a:t>môn</a:t>
            </a:r>
            <a:r>
              <a:rPr lang="en-US" dirty="0">
                <a:latin typeface="Palatino Linotype" panose="0204050205050503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Palatino Linotype" panose="02040502050505030304" pitchFamily="18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Palatino Linotype" panose="0204050205050503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Palatino Linotype" panose="02040502050505030304" pitchFamily="18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Palatino Linotype" panose="02040502050505030304" pitchFamily="18" charset="0"/>
                <a:cs typeface="Arial" panose="020B0604020202020204" pitchFamily="34" charset="0"/>
              </a:rPr>
              <a:t> di </a:t>
            </a:r>
            <a:r>
              <a:rPr lang="en-US" dirty="0" err="1">
                <a:latin typeface="Palatino Linotype" panose="02040502050505030304" pitchFamily="18" charset="0"/>
                <a:cs typeface="Arial" panose="020B0604020202020204" pitchFamily="34" charset="0"/>
              </a:rPr>
              <a:t>động</a:t>
            </a:r>
            <a:r>
              <a:rPr lang="en-US" dirty="0">
                <a:latin typeface="Palatino Linotype" panose="02040502050505030304" pitchFamily="18" charset="0"/>
                <a:cs typeface="Arial" panose="020B0604020202020204" pitchFamily="34" charset="0"/>
              </a:rPr>
              <a:t> - </a:t>
            </a:r>
            <a:r>
              <a:rPr lang="en-US" i="0" dirty="0">
                <a:solidFill>
                  <a:srgbClr val="1D2125"/>
                </a:solidFill>
                <a:effectLst/>
                <a:latin typeface="Palatino Linotype" panose="02040502050505030304" pitchFamily="18" charset="0"/>
              </a:rPr>
              <a:t>SE114</a:t>
            </a:r>
            <a:r>
              <a:rPr lang="en-US" b="0" i="0" dirty="0">
                <a:solidFill>
                  <a:srgbClr val="1D2125"/>
                </a:solidFill>
                <a:effectLst/>
                <a:latin typeface="Palatino Linotype" panose="02040502050505030304" pitchFamily="18" charset="0"/>
              </a:rPr>
              <a:t>.O21</a:t>
            </a:r>
          </a:p>
          <a:p>
            <a:pPr>
              <a:lnSpc>
                <a:spcPct val="150000"/>
              </a:lnSpc>
            </a:pPr>
            <a:r>
              <a:rPr lang="en-US" b="1" dirty="0" err="1">
                <a:latin typeface="Palatino Linotype" panose="02040502050505030304" pitchFamily="18" charset="0"/>
                <a:cs typeface="Arial" panose="020B0604020202020204" pitchFamily="34" charset="0"/>
              </a:rPr>
              <a:t>Giảng</a:t>
            </a:r>
            <a:r>
              <a:rPr lang="en-US" b="1" dirty="0">
                <a:latin typeface="Palatino Linotype" panose="0204050205050503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  <a:cs typeface="Arial" panose="020B0604020202020204" pitchFamily="34" charset="0"/>
              </a:rPr>
              <a:t>viên</a:t>
            </a:r>
            <a:r>
              <a:rPr lang="en-US" b="1" dirty="0">
                <a:latin typeface="Palatino Linotype" panose="02040502050505030304" pitchFamily="18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Palatino Linotype" panose="02040502050505030304" pitchFamily="18" charset="0"/>
                <a:cs typeface="Arial" panose="020B0604020202020204" pitchFamily="34" charset="0"/>
              </a:rPr>
              <a:t>Huỳnh</a:t>
            </a:r>
            <a:r>
              <a:rPr lang="en-US" dirty="0">
                <a:latin typeface="Palatino Linotype" panose="0204050205050503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Palatino Linotype" panose="02040502050505030304" pitchFamily="18" charset="0"/>
                <a:cs typeface="Arial" panose="020B0604020202020204" pitchFamily="34" charset="0"/>
              </a:rPr>
              <a:t>Hồ</a:t>
            </a:r>
            <a:r>
              <a:rPr lang="en-US" dirty="0">
                <a:latin typeface="Palatino Linotype" panose="0204050205050503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Palatino Linotype" panose="02040502050505030304" pitchFamily="18" charset="0"/>
                <a:cs typeface="Arial" panose="020B0604020202020204" pitchFamily="34" charset="0"/>
              </a:rPr>
              <a:t>Thị</a:t>
            </a:r>
            <a:r>
              <a:rPr lang="en-US" dirty="0">
                <a:latin typeface="Palatino Linotype" panose="0204050205050503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Palatino Linotype" panose="02040502050505030304" pitchFamily="18" charset="0"/>
                <a:cs typeface="Arial" panose="020B0604020202020204" pitchFamily="34" charset="0"/>
              </a:rPr>
              <a:t>Mộng</a:t>
            </a:r>
            <a:r>
              <a:rPr lang="en-US" dirty="0">
                <a:latin typeface="Palatino Linotype" panose="02040502050505030304" pitchFamily="18" charset="0"/>
                <a:cs typeface="Arial" panose="020B0604020202020204" pitchFamily="34" charset="0"/>
              </a:rPr>
              <a:t> Trinh</a:t>
            </a:r>
          </a:p>
        </p:txBody>
      </p:sp>
    </p:spTree>
    <p:extLst>
      <p:ext uri="{BB962C8B-B14F-4D97-AF65-F5344CB8AC3E}">
        <p14:creationId xmlns:p14="http://schemas.microsoft.com/office/powerpoint/2010/main" val="38861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BB442-3C9B-35C0-4AE6-748A76B11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AF6BD717-C1CE-97BE-0544-8041BD460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9CD9A0A7-45EC-43D7-AF58-428AE9CA4E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9BEB73-13DF-F69D-48D0-C3BBF3CE6F6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25BBEA14-0ED5-52DD-F700-2D2426231C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C1C84DA-7099-97CF-F883-EB28A0D523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35FFAF-CED6-7442-9662-AD0FCED9C3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3C981-4EA4-512C-1495-D859FA564066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FB473-F5C4-F5FC-40A3-CE59E89CCF09}"/>
              </a:ext>
            </a:extLst>
          </p:cNvPr>
          <p:cNvSpPr txBox="1"/>
          <p:nvPr/>
        </p:nvSpPr>
        <p:spPr>
          <a:xfrm>
            <a:off x="557459" y="1301829"/>
            <a:ext cx="6733080" cy="446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2.0-2.1 Éclair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(10/2009)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Điện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thoại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sử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dụng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phiên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bản</a:t>
            </a:r>
            <a:r>
              <a:rPr lang="en-US" sz="2400" dirty="0">
                <a:latin typeface="Palatino      Linotype"/>
              </a:rPr>
              <a:t>: Motorola Droid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Phiên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bản</a:t>
            </a:r>
            <a:r>
              <a:rPr lang="en-US" sz="2400" dirty="0">
                <a:latin typeface="Palatino      Linotype"/>
              </a:rPr>
              <a:t> Android </a:t>
            </a:r>
            <a:r>
              <a:rPr lang="en-US" sz="2400" dirty="0" err="1">
                <a:latin typeface="Palatino      Linotype"/>
              </a:rPr>
              <a:t>đầu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tiên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có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tính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chuyển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đổi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văn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thành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giọng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nói</a:t>
            </a:r>
            <a:endParaRPr lang="en-US" sz="2400" dirty="0">
              <a:latin typeface="Palatino      Linotype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Hình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nền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động</a:t>
            </a:r>
            <a:r>
              <a:rPr lang="en-US" sz="2400" dirty="0">
                <a:latin typeface="Palatino      Linotype"/>
              </a:rPr>
              <a:t>, </a:t>
            </a:r>
            <a:r>
              <a:rPr lang="en-US" sz="2400" dirty="0" err="1">
                <a:latin typeface="Palatino      Linotype"/>
              </a:rPr>
              <a:t>hỗ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trợ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nhiều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tài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khoản</a:t>
            </a:r>
            <a:r>
              <a:rPr lang="en-US" sz="2400" dirty="0">
                <a:latin typeface="Palatino      Linotype"/>
              </a:rPr>
              <a:t>, </a:t>
            </a:r>
            <a:r>
              <a:rPr lang="en-US" sz="2400" dirty="0" err="1">
                <a:latin typeface="Palatino      Linotype"/>
              </a:rPr>
              <a:t>điều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hướng</a:t>
            </a:r>
            <a:r>
              <a:rPr lang="en-US" sz="2400" dirty="0">
                <a:latin typeface="Palatino      Linotype"/>
              </a:rPr>
              <a:t> Google Maps,…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A50B7-6202-30D1-B86E-FBED3D932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737" y="2407266"/>
            <a:ext cx="4657540" cy="22568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1912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521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108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</a:rPr>
              <a:t>Tổng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kết</a:t>
            </a:r>
            <a:r>
              <a:rPr lang="en-US" sz="2400" b="1" dirty="0">
                <a:solidFill>
                  <a:srgbClr val="FFFF00"/>
                </a:solidFill>
              </a:rPr>
              <a:t> – So </a:t>
            </a:r>
            <a:r>
              <a:rPr lang="en-US" sz="2400" b="1" dirty="0" err="1">
                <a:solidFill>
                  <a:srgbClr val="FFFF00"/>
                </a:solidFill>
              </a:rPr>
              <a:t>sánh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giữa</a:t>
            </a:r>
            <a:r>
              <a:rPr lang="en-US" sz="2400" b="1" dirty="0">
                <a:solidFill>
                  <a:srgbClr val="FFFF00"/>
                </a:solidFill>
              </a:rPr>
              <a:t> iOS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Android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2541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1)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Giống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nhau</a:t>
            </a:r>
            <a:endParaRPr lang="en-US" sz="2800" b="1" u="sng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893E5-62FA-DCB9-5CB4-CDE051DD17DB}"/>
              </a:ext>
            </a:extLst>
          </p:cNvPr>
          <p:cNvSpPr txBox="1"/>
          <p:nvPr/>
        </p:nvSpPr>
        <p:spPr>
          <a:xfrm>
            <a:off x="1499851" y="1018610"/>
            <a:ext cx="9025080" cy="5021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 err="1">
                <a:latin typeface="Palatino Linotype" panose="02040502050505030304" pitchFamily="18" charset="0"/>
              </a:rPr>
              <a:t>Về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kiến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trúc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hệ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điều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hành</a:t>
            </a:r>
            <a:endParaRPr lang="en-US" sz="2400" b="1" dirty="0">
              <a:latin typeface="Palatino Linotype" panose="0204050205050503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400" dirty="0">
                <a:solidFill>
                  <a:srgbClr val="00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400" dirty="0">
                <a:solidFill>
                  <a:srgbClr val="000000"/>
                </a:solidFill>
                <a:latin typeface="Palatino Linotype" panose="02040502050505030304" pitchFamily="18" charset="0"/>
              </a:rPr>
              <a:t> ARM.</a:t>
            </a:r>
            <a:endParaRPr lang="en-US" sz="2400" i="0" u="none" strike="noStrike" dirty="0">
              <a:solidFill>
                <a:srgbClr val="000000"/>
              </a:solidFill>
              <a:effectLst/>
              <a:latin typeface="Palatino Linotype" panose="0204050205050503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Kiến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trúc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HAL.</a:t>
            </a:r>
            <a:endParaRPr lang="en-US" sz="2400" dirty="0">
              <a:solidFill>
                <a:srgbClr val="000000"/>
              </a:solidFill>
              <a:latin typeface="Palatino Linotype" panose="0204050205050503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Kiến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trúc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hướng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đối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tượng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.</a:t>
            </a:r>
            <a:endParaRPr lang="en-US" sz="2400" dirty="0">
              <a:solidFill>
                <a:srgbClr val="000000"/>
              </a:solidFill>
              <a:latin typeface="Palatino Linotype" panose="0204050205050503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Mô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hình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kiến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trúc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3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lớp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.</a:t>
            </a:r>
            <a:endParaRPr lang="en-US" sz="2400" dirty="0">
              <a:solidFill>
                <a:srgbClr val="000000"/>
              </a:solidFill>
              <a:latin typeface="Palatino Linotype" panose="0204050205050503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Môi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trường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thực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thi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chương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trình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.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Cấu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trúc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lõi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hệ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thống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.</a:t>
            </a:r>
            <a:endParaRPr lang="en-US" sz="2400" dirty="0">
              <a:solidFill>
                <a:srgbClr val="000000"/>
              </a:solidFill>
              <a:latin typeface="Palatino Linotype" panose="0204050205050503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Palatino Linotype" panose="02040502050505030304" pitchFamily="18" charset="0"/>
              </a:rPr>
              <a:t>Giao </a:t>
            </a:r>
            <a:r>
              <a:rPr lang="en-US" sz="2400" dirty="0" err="1">
                <a:solidFill>
                  <a:srgbClr val="000000"/>
                </a:solidFill>
                <a:latin typeface="Palatino Linotype" panose="02040502050505030304" pitchFamily="18" charset="0"/>
              </a:rPr>
              <a:t>tiếp</a:t>
            </a:r>
            <a:r>
              <a:rPr lang="en-US" sz="2400" dirty="0">
                <a:solidFill>
                  <a:srgbClr val="00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alatino Linotype" panose="02040502050505030304" pitchFamily="18" charset="0"/>
              </a:rPr>
              <a:t>với</a:t>
            </a:r>
            <a:r>
              <a:rPr lang="en-US" sz="2400" dirty="0">
                <a:solidFill>
                  <a:srgbClr val="00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alatino Linotype" panose="02040502050505030304" pitchFamily="18" charset="0"/>
              </a:rPr>
              <a:t>phần</a:t>
            </a:r>
            <a:r>
              <a:rPr lang="en-US" sz="2400" dirty="0">
                <a:solidFill>
                  <a:srgbClr val="00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alatino Linotype" panose="02040502050505030304" pitchFamily="18" charset="0"/>
              </a:rPr>
              <a:t>cứng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.</a:t>
            </a:r>
            <a:endParaRPr lang="en-US" sz="2400" dirty="0">
              <a:latin typeface="Palatino Linotype" panose="02040502050505030304" pitchFamily="18" charset="0"/>
            </a:endParaRPr>
          </a:p>
          <a:p>
            <a:pPr algn="just">
              <a:lnSpc>
                <a:spcPct val="150000"/>
              </a:lnSpc>
            </a:pPr>
            <a:endParaRPr lang="vi-VN" sz="2400" i="0" dirty="0">
              <a:effectLst/>
              <a:latin typeface="Palatino     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81238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521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101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108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</a:rPr>
              <a:t>Tổng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kết</a:t>
            </a:r>
            <a:r>
              <a:rPr lang="en-US" sz="2400" b="1" dirty="0">
                <a:solidFill>
                  <a:srgbClr val="FFFF00"/>
                </a:solidFill>
              </a:rPr>
              <a:t> – So </a:t>
            </a:r>
            <a:r>
              <a:rPr lang="en-US" sz="2400" b="1" dirty="0" err="1">
                <a:solidFill>
                  <a:srgbClr val="FFFF00"/>
                </a:solidFill>
              </a:rPr>
              <a:t>sánh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giữa</a:t>
            </a:r>
            <a:r>
              <a:rPr lang="en-US" sz="2400" b="1" dirty="0">
                <a:solidFill>
                  <a:srgbClr val="FFFF00"/>
                </a:solidFill>
              </a:rPr>
              <a:t> iOS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Android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2541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1)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Giống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nhau</a:t>
            </a:r>
            <a:endParaRPr lang="en-US" sz="2800" b="1" u="sng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893E5-62FA-DCB9-5CB4-CDE051DD17DB}"/>
              </a:ext>
            </a:extLst>
          </p:cNvPr>
          <p:cNvSpPr txBox="1"/>
          <p:nvPr/>
        </p:nvSpPr>
        <p:spPr>
          <a:xfrm>
            <a:off x="1499851" y="1018610"/>
            <a:ext cx="9025080" cy="391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 err="1">
                <a:latin typeface="Palatino Linotype" panose="02040502050505030304" pitchFamily="18" charset="0"/>
              </a:rPr>
              <a:t>Về</a:t>
            </a:r>
            <a:r>
              <a:rPr lang="en-US" sz="2400" b="1" dirty="0">
                <a:latin typeface="Palatino Linotype" panose="02040502050505030304" pitchFamily="18" charset="0"/>
              </a:rPr>
              <a:t> IDE, </a:t>
            </a:r>
            <a:r>
              <a:rPr lang="en-US" sz="2400" b="1" dirty="0" err="1">
                <a:latin typeface="Palatino Linotype" panose="02040502050505030304" pitchFamily="18" charset="0"/>
              </a:rPr>
              <a:t>quá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trình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tạo</a:t>
            </a:r>
            <a:r>
              <a:rPr lang="en-US" sz="2400" b="1" dirty="0">
                <a:latin typeface="Palatino Linotype" panose="02040502050505030304" pitchFamily="18" charset="0"/>
              </a:rPr>
              <a:t>, </a:t>
            </a:r>
            <a:r>
              <a:rPr lang="en-US" sz="2400" b="1" dirty="0" err="1">
                <a:latin typeface="Palatino Linotype" panose="02040502050505030304" pitchFamily="18" charset="0"/>
              </a:rPr>
              <a:t>chạy</a:t>
            </a:r>
            <a:r>
              <a:rPr lang="en-US" sz="2400" b="1" dirty="0">
                <a:latin typeface="Palatino Linotype" panose="02040502050505030304" pitchFamily="18" charset="0"/>
              </a:rPr>
              <a:t>, debug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Tích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hợp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đầy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đủ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.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Hỗ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trợ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ngôn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ngữ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lập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trình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.</a:t>
            </a:r>
            <a:endParaRPr lang="en-US" sz="2400" dirty="0">
              <a:solidFill>
                <a:srgbClr val="000000"/>
              </a:solidFill>
              <a:latin typeface="Palatino Linotype" panose="0204050205050503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Quá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trình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tạo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và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chạy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ứng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dụng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.</a:t>
            </a:r>
            <a:endParaRPr lang="en-US" sz="2400" dirty="0">
              <a:solidFill>
                <a:srgbClr val="000000"/>
              </a:solidFill>
              <a:latin typeface="Palatino Linotype" panose="0204050205050503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Giao diện người dung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dễ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sử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dụng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.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Cung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cấp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Công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cụ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gỡ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lỗi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.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Tính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năng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quản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lý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dự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án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.</a:t>
            </a:r>
            <a:endParaRPr lang="en-US" sz="2400" dirty="0">
              <a:solidFill>
                <a:srgbClr val="00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9281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521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102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108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</a:rPr>
              <a:t>Tổng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kết</a:t>
            </a:r>
            <a:r>
              <a:rPr lang="en-US" sz="2400" b="1" dirty="0">
                <a:solidFill>
                  <a:srgbClr val="FFFF00"/>
                </a:solidFill>
              </a:rPr>
              <a:t> – So </a:t>
            </a:r>
            <a:r>
              <a:rPr lang="en-US" sz="2400" b="1" dirty="0" err="1">
                <a:solidFill>
                  <a:srgbClr val="FFFF00"/>
                </a:solidFill>
              </a:rPr>
              <a:t>sánh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giữa</a:t>
            </a:r>
            <a:r>
              <a:rPr lang="en-US" sz="2400" b="1" dirty="0">
                <a:solidFill>
                  <a:srgbClr val="FFFF00"/>
                </a:solidFill>
              </a:rPr>
              <a:t> iOS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Android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Khác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nhau</a:t>
            </a:r>
            <a:endParaRPr lang="en-US" sz="2800" b="1" u="sng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431CC25-DEAB-4A67-FFAD-EB5D3968E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367385"/>
              </p:ext>
            </p:extLst>
          </p:nvPr>
        </p:nvGraphicFramePr>
        <p:xfrm>
          <a:off x="314973" y="769176"/>
          <a:ext cx="11562054" cy="4927513"/>
        </p:xfrm>
        <a:graphic>
          <a:graphicData uri="http://schemas.openxmlformats.org/drawingml/2006/table">
            <a:tbl>
              <a:tblPr/>
              <a:tblGrid>
                <a:gridCol w="1971027">
                  <a:extLst>
                    <a:ext uri="{9D8B030D-6E8A-4147-A177-3AD203B41FA5}">
                      <a16:colId xmlns:a16="http://schemas.microsoft.com/office/drawing/2014/main" val="3371078243"/>
                    </a:ext>
                  </a:extLst>
                </a:gridCol>
                <a:gridCol w="4970299">
                  <a:extLst>
                    <a:ext uri="{9D8B030D-6E8A-4147-A177-3AD203B41FA5}">
                      <a16:colId xmlns:a16="http://schemas.microsoft.com/office/drawing/2014/main" val="1023221277"/>
                    </a:ext>
                  </a:extLst>
                </a:gridCol>
                <a:gridCol w="4620728">
                  <a:extLst>
                    <a:ext uri="{9D8B030D-6E8A-4147-A177-3AD203B41FA5}">
                      <a16:colId xmlns:a16="http://schemas.microsoft.com/office/drawing/2014/main" val="2874227989"/>
                    </a:ext>
                  </a:extLst>
                </a:gridCol>
              </a:tblGrid>
              <a:tr h="272728">
                <a:tc>
                  <a:txBody>
                    <a:bodyPr/>
                    <a:lstStyle/>
                    <a:p>
                      <a:pPr algn="ctr" fontAlgn="t"/>
                      <a:br>
                        <a:rPr lang="en-US" sz="1600" dirty="0">
                          <a:effectLst/>
                          <a:latin typeface="Palatino Linotype" panose="02040502050505030304" pitchFamily="18" charset="0"/>
                        </a:rPr>
                      </a:br>
                      <a:endParaRPr lang="en-US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Android</a:t>
                      </a:r>
                      <a:endParaRPr lang="en-US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iOS</a:t>
                      </a:r>
                      <a:endParaRPr lang="en-US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99187"/>
                  </a:ext>
                </a:extLst>
              </a:tr>
              <a:tr h="64183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Năm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phát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hành</a:t>
                      </a:r>
                      <a:endParaRPr lang="en-US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Palatino Linotype" panose="02040502050505030304" pitchFamily="18" charset="0"/>
                        </a:rPr>
                        <a:t>Bắt</a:t>
                      </a:r>
                      <a:r>
                        <a:rPr lang="en-US" sz="1600" dirty="0"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Palatino Linotype" panose="02040502050505030304" pitchFamily="18" charset="0"/>
                        </a:rPr>
                        <a:t>đầu</a:t>
                      </a:r>
                      <a:r>
                        <a:rPr lang="en-US" sz="1600" dirty="0"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Palatino Linotype" panose="02040502050505030304" pitchFamily="18" charset="0"/>
                        </a:rPr>
                        <a:t>phát</a:t>
                      </a:r>
                      <a:r>
                        <a:rPr lang="en-US" sz="1600" dirty="0"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Palatino Linotype" panose="02040502050505030304" pitchFamily="18" charset="0"/>
                        </a:rPr>
                        <a:t>triển</a:t>
                      </a:r>
                      <a:r>
                        <a:rPr lang="en-US" sz="1600" dirty="0">
                          <a:effectLst/>
                          <a:latin typeface="Palatino Linotype" panose="02040502050505030304" pitchFamily="18" charset="0"/>
                        </a:rPr>
                        <a:t>: 2003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alatino Linotype" panose="02040502050505030304" pitchFamily="18" charset="0"/>
                        </a:rPr>
                        <a:t>Ra </a:t>
                      </a:r>
                      <a:r>
                        <a:rPr lang="en-US" sz="1600" dirty="0" err="1">
                          <a:effectLst/>
                          <a:latin typeface="Palatino Linotype" panose="02040502050505030304" pitchFamily="18" charset="0"/>
                        </a:rPr>
                        <a:t>mắt</a:t>
                      </a:r>
                      <a:r>
                        <a:rPr lang="en-US" sz="1600" dirty="0">
                          <a:effectLst/>
                          <a:latin typeface="Palatino Linotype" panose="02040502050505030304" pitchFamily="18" charset="0"/>
                        </a:rPr>
                        <a:t>: 9/2008</a:t>
                      </a:r>
                      <a:endParaRPr lang="vi-VN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Ra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mắt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: 9/1/2007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Phát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hành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: 29/1/2007</a:t>
                      </a:r>
                      <a:endParaRPr lang="vi-VN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348639"/>
                  </a:ext>
                </a:extLst>
              </a:tr>
              <a:tr h="3397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Phân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phối</a:t>
                      </a:r>
                      <a:endParaRPr lang="en-US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Mã nguồn mở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,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phân phối đến nhiều nhà sản xuất</a:t>
                      </a:r>
                      <a:endParaRPr lang="vi-VN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Chỉ độc quyền cho các thiết bị của </a:t>
                      </a:r>
                      <a:r>
                        <a:rPr lang="vi-V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Apple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.</a:t>
                      </a:r>
                      <a:endParaRPr lang="vi-VN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14625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Tên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gọi</a:t>
                      </a:r>
                      <a:endParaRPr lang="en-US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Từ </a:t>
                      </a:r>
                      <a:r>
                        <a:rPr lang="vi-V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Android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1.5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=&gt; 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10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: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dùng tên các món tráng miệng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.</a:t>
                      </a:r>
                    </a:p>
                  </a:txBody>
                  <a:tcPr marL="25632" marR="25632" marT="25632" marB="256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“</a:t>
                      </a:r>
                      <a:r>
                        <a:rPr lang="vi-V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iPhone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OS”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=&gt; </a:t>
                      </a:r>
                      <a:r>
                        <a:rPr lang="vi-V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iOS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(6/2010)</a:t>
                      </a:r>
                      <a:endParaRPr lang="vi-VN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876966"/>
                  </a:ext>
                </a:extLst>
              </a:tr>
              <a:tr h="1250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Ngôn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ngữ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lập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trình</a:t>
                      </a:r>
                      <a:endParaRPr lang="en-US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Java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hoặc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Kotlin</a:t>
                      </a:r>
                      <a:endParaRPr lang="en-US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Swift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hoặc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Objective-C</a:t>
                      </a:r>
                      <a:endParaRPr lang="en-US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6327"/>
                  </a:ext>
                </a:extLst>
              </a:tr>
              <a:tr h="34654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Khả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năng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tuỳ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biến</a:t>
                      </a:r>
                      <a:endParaRPr lang="en-US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M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ã nguồn mở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=&gt; 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khả năng </a:t>
                      </a:r>
                      <a:r>
                        <a:rPr lang="vi-V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tuỳ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biến rộng rãi</a:t>
                      </a:r>
                      <a:endParaRPr lang="vi-VN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HĐH 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khép kín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=&gt;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khả năng </a:t>
                      </a:r>
                      <a:r>
                        <a:rPr lang="vi-V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tuỳ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biến hạn chế</a:t>
                      </a:r>
                      <a:endParaRPr lang="vi-VN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2223696"/>
                  </a:ext>
                </a:extLst>
              </a:tr>
              <a:tr h="27272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Nhân</a:t>
                      </a:r>
                      <a:endParaRPr lang="en-US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Linux =&gt;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tùy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biến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rộng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rãi</a:t>
                      </a:r>
                      <a:endParaRPr lang="en-US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Darwin =&gt;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bảo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mật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cao</a:t>
                      </a:r>
                      <a:endParaRPr lang="en-US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53812"/>
                  </a:ext>
                </a:extLst>
              </a:tr>
              <a:tr h="93711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Phân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phối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ứng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dụng</a:t>
                      </a:r>
                      <a:endParaRPr lang="en-US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Hầu như phối qua </a:t>
                      </a:r>
                      <a:r>
                        <a:rPr lang="vi-V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Google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vi-V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Play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, quy trình kiểm duyệt dễ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chịu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. Cho phép cài ứng dụng của bên thứ ba dễ dàng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.</a:t>
                      </a:r>
                      <a:b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</a:b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Để phát hành ứng dụng lên </a:t>
                      </a:r>
                      <a:r>
                        <a:rPr lang="vi-V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Google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vi-V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Play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chỉ cần trả khoảng phí 25$ một lần.</a:t>
                      </a:r>
                      <a:endParaRPr lang="vi-VN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Hầu như phân phối qua </a:t>
                      </a:r>
                      <a:r>
                        <a:rPr lang="vi-V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App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vi-V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Store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,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kiểm duyệt nghiêm ngặt. Khó khăn trong việc cài ứng dụng từ bên thứ ba, người dùng bắt buộc phải </a:t>
                      </a:r>
                      <a:r>
                        <a:rPr lang="vi-V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jailbreak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.</a:t>
                      </a:r>
                      <a:endParaRPr lang="vi-VN" sz="1600" dirty="0">
                        <a:effectLst/>
                        <a:latin typeface="Palatino Linotype" panose="02040502050505030304" pitchFamily="18" charset="0"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Để phát hành ứng dụng lên </a:t>
                      </a:r>
                      <a:r>
                        <a:rPr lang="vi-V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App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vi-V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Store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cần tài khoản </a:t>
                      </a:r>
                      <a:r>
                        <a:rPr lang="vi-V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Developer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với khoảng phí 99$/năm</a:t>
                      </a:r>
                      <a:endParaRPr lang="vi-VN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9201"/>
                  </a:ext>
                </a:extLst>
              </a:tr>
              <a:tr h="1250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Mức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độ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bảo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mật</a:t>
                      </a:r>
                      <a:endParaRPr lang="en-US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Thấp hơn so với iOS</a:t>
                      </a:r>
                      <a:endParaRPr lang="vi-VN" sz="160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Cao hơn so với Android</a:t>
                      </a:r>
                      <a:endParaRPr lang="vi-VN" sz="160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348897"/>
                  </a:ext>
                </a:extLst>
              </a:tr>
              <a:tr h="776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Phương hướng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phát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triển</a:t>
                      </a:r>
                      <a:endParaRPr lang="vi-VN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Chú trọng khả năng </a:t>
                      </a:r>
                      <a:r>
                        <a:rPr lang="vi-V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tuỳ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biến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, 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trải nghiệm người dùng</a:t>
                      </a:r>
                      <a:endParaRPr lang="vi-VN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Chú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trọng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bảo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mật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công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nghệ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mới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và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hiệu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năng</a:t>
                      </a:r>
                      <a:endParaRPr lang="en-US" sz="160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25632" marR="25632" marT="25632" marB="256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293887"/>
                  </a:ext>
                </a:extLst>
              </a:tr>
            </a:tbl>
          </a:graphicData>
        </a:graphic>
      </p:graphicFrame>
      <p:sp>
        <p:nvSpPr>
          <p:cNvPr id="12" name="Rectangle 3">
            <a:extLst>
              <a:ext uri="{FF2B5EF4-FFF2-40B4-BE49-F238E27FC236}">
                <a16:creationId xmlns:a16="http://schemas.microsoft.com/office/drawing/2014/main" id="{E47022DC-9500-DB41-527F-64DE91AB6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2700" y="1690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6284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521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103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108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</a:rPr>
              <a:t>Tổng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kết</a:t>
            </a:r>
            <a:r>
              <a:rPr lang="en-US" sz="2400" b="1" dirty="0">
                <a:solidFill>
                  <a:srgbClr val="FFFF00"/>
                </a:solidFill>
              </a:rPr>
              <a:t> – So </a:t>
            </a:r>
            <a:r>
              <a:rPr lang="en-US" sz="2400" b="1" dirty="0" err="1">
                <a:solidFill>
                  <a:srgbClr val="FFFF00"/>
                </a:solidFill>
              </a:rPr>
              <a:t>sánh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giữa</a:t>
            </a:r>
            <a:r>
              <a:rPr lang="en-US" sz="2400" b="1" dirty="0">
                <a:solidFill>
                  <a:srgbClr val="FFFF00"/>
                </a:solidFill>
              </a:rPr>
              <a:t> iOS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Android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Khác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nhau</a:t>
            </a:r>
            <a:endParaRPr lang="en-US" sz="2800" b="1" u="sng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E47022DC-9500-DB41-527F-64DE91AB6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2700" y="1690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7C5219D-CA50-DB50-8A91-E859221A8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929682"/>
              </p:ext>
            </p:extLst>
          </p:nvPr>
        </p:nvGraphicFramePr>
        <p:xfrm>
          <a:off x="1471064" y="887256"/>
          <a:ext cx="9674456" cy="4870278"/>
        </p:xfrm>
        <a:graphic>
          <a:graphicData uri="http://schemas.openxmlformats.org/drawingml/2006/table">
            <a:tbl>
              <a:tblPr/>
              <a:tblGrid>
                <a:gridCol w="2161135">
                  <a:extLst>
                    <a:ext uri="{9D8B030D-6E8A-4147-A177-3AD203B41FA5}">
                      <a16:colId xmlns:a16="http://schemas.microsoft.com/office/drawing/2014/main" val="3295336293"/>
                    </a:ext>
                  </a:extLst>
                </a:gridCol>
                <a:gridCol w="3817620">
                  <a:extLst>
                    <a:ext uri="{9D8B030D-6E8A-4147-A177-3AD203B41FA5}">
                      <a16:colId xmlns:a16="http://schemas.microsoft.com/office/drawing/2014/main" val="3094541436"/>
                    </a:ext>
                  </a:extLst>
                </a:gridCol>
                <a:gridCol w="3695701">
                  <a:extLst>
                    <a:ext uri="{9D8B030D-6E8A-4147-A177-3AD203B41FA5}">
                      <a16:colId xmlns:a16="http://schemas.microsoft.com/office/drawing/2014/main" val="2784459369"/>
                    </a:ext>
                  </a:extLst>
                </a:gridCol>
              </a:tblGrid>
              <a:tr h="31782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 </a:t>
                      </a:r>
                      <a:endParaRPr lang="en-US" sz="1600" b="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58298" marR="58298" marT="41974" marB="4197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Android</a:t>
                      </a:r>
                      <a:endParaRPr lang="en-US" sz="1600" b="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58298" marR="58298" marT="41974" marB="4197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iOS</a:t>
                      </a:r>
                      <a:endParaRPr lang="en-US" sz="1600" b="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58298" marR="58298" marT="41974" marB="4197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373702"/>
                  </a:ext>
                </a:extLst>
              </a:tr>
              <a:tr h="31556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IDE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phổ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biến</a:t>
                      </a:r>
                      <a:endParaRPr lang="en-US" sz="1600" b="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58298" marR="58298" marT="41974" marB="4197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Android Studio</a:t>
                      </a:r>
                      <a:endParaRPr lang="en-US" sz="1600" b="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58298" marR="58298" marT="41974" marB="41974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Xcode</a:t>
                      </a:r>
                      <a:endParaRPr lang="en-US" sz="1600" b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58298" marR="58298" marT="41974" marB="41974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3619321"/>
                  </a:ext>
                </a:extLst>
              </a:tr>
              <a:tr h="31556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Hệ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điều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hành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hỗ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trợ</a:t>
                      </a:r>
                      <a:endParaRPr lang="en-US" sz="1600" b="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58298" marR="58298" marT="41974" marB="4197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Windows, Linux</a:t>
                      </a:r>
                      <a:endParaRPr lang="en-US" sz="1600" b="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58298" marR="58298" marT="41974" marB="41974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macOS</a:t>
                      </a:r>
                      <a:endParaRPr lang="en-US" sz="1600" b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58298" marR="58298" marT="41974" marB="41974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569295"/>
                  </a:ext>
                </a:extLst>
              </a:tr>
              <a:tr h="31556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Ngôn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ngữ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lập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trình</a:t>
                      </a:r>
                      <a:endParaRPr lang="en-US" sz="1600" b="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58298" marR="58298" marT="41974" marB="4197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Java, Kotlin</a:t>
                      </a:r>
                      <a:endParaRPr lang="en-US" sz="1600" b="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58298" marR="58298" marT="41974" marB="41974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Swift, Objective-C</a:t>
                      </a:r>
                      <a:endParaRPr lang="en-US" sz="1600" b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58298" marR="58298" marT="41974" marB="41974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617898"/>
                  </a:ext>
                </a:extLst>
              </a:tr>
              <a:tr h="223485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Tính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năng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chính</a:t>
                      </a:r>
                      <a:endParaRPr lang="en-US" sz="1600" b="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58298" marR="58298" marT="41974" marB="4197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-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Hỗ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trợ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đầy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đủ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Android SDK, emulator.</a:t>
                      </a:r>
                      <a:endParaRPr lang="en-US" sz="1600" b="0" dirty="0">
                        <a:effectLst/>
                        <a:latin typeface="Palatino Linotype" panose="02040502050505030304" pitchFamily="18" charset="0"/>
                      </a:endParaRPr>
                    </a:p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-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Hỗ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trợ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Gradle.</a:t>
                      </a:r>
                      <a:endParaRPr lang="en-US" sz="1600" b="0" dirty="0">
                        <a:effectLst/>
                        <a:latin typeface="Palatino Linotype" panose="02040502050505030304" pitchFamily="18" charset="0"/>
                      </a:endParaRPr>
                    </a:p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-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Hỗ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trợ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Kotlin.</a:t>
                      </a:r>
                      <a:endParaRPr lang="en-US" sz="1600" b="0" dirty="0">
                        <a:effectLst/>
                        <a:latin typeface="Palatino Linotype" panose="02040502050505030304" pitchFamily="18" charset="0"/>
                      </a:endParaRPr>
                    </a:p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-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Kiểm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tra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layout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trên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nhiều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thiết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bị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.</a:t>
                      </a:r>
                      <a:endParaRPr lang="en-US" sz="1600" b="0" dirty="0">
                        <a:effectLst/>
                        <a:latin typeface="Palatino Linotype" panose="02040502050505030304" pitchFamily="18" charset="0"/>
                      </a:endParaRPr>
                    </a:p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-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Hỗ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trợ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Plugin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và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Android Jetpack.</a:t>
                      </a:r>
                      <a:endParaRPr lang="en-US" sz="1600" b="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58298" marR="58298" marT="41974" marB="41974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-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Hỗ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trợ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phát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triển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ứng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dụng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cho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tất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cả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thiết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bị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Apple.</a:t>
                      </a:r>
                      <a:endParaRPr lang="en-US" sz="1600" b="0" dirty="0">
                        <a:effectLst/>
                        <a:latin typeface="Palatino Linotype" panose="02040502050505030304" pitchFamily="18" charset="0"/>
                      </a:endParaRPr>
                    </a:p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- Interface Builder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cho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thiết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kế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UI.</a:t>
                      </a:r>
                      <a:endParaRPr lang="en-US" sz="1600" b="0" dirty="0">
                        <a:effectLst/>
                        <a:latin typeface="Palatino Linotype" panose="02040502050505030304" pitchFamily="18" charset="0"/>
                      </a:endParaRPr>
                    </a:p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-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Hỗ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trợ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SwiftUI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.</a:t>
                      </a:r>
                      <a:endParaRPr lang="en-US" sz="1600" b="0" dirty="0">
                        <a:effectLst/>
                        <a:latin typeface="Palatino Linotype" panose="02040502050505030304" pitchFamily="18" charset="0"/>
                      </a:endParaRPr>
                    </a:p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-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Công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cụ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kiểm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tra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và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debug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mạnh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mẽ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.</a:t>
                      </a:r>
                      <a:endParaRPr lang="en-US" sz="1600" b="0" dirty="0">
                        <a:effectLst/>
                        <a:latin typeface="Palatino Linotype" panose="02040502050505030304" pitchFamily="18" charset="0"/>
                      </a:endParaRPr>
                    </a:p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-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Quản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lý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phiên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bản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và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tích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hợp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Git.</a:t>
                      </a:r>
                      <a:endParaRPr lang="en-US" sz="1600" b="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58298" marR="58298" marT="41974" marB="41974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8268693"/>
                  </a:ext>
                </a:extLst>
              </a:tr>
              <a:tr h="44142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Đa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nền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tảng</a:t>
                      </a:r>
                      <a:endParaRPr lang="en-US" sz="1600" b="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58298" marR="58298" marT="41974" marB="4197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Có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hỗ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trợ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đa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nền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tảng</a:t>
                      </a:r>
                      <a:endParaRPr lang="en-US" sz="1600" b="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58298" marR="58298" marT="41974" marB="41974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Chỉ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dành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cho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sản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phẩm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Apple</a:t>
                      </a:r>
                      <a:endParaRPr lang="en-US" sz="1600" b="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58298" marR="58298" marT="41974" marB="41974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692546"/>
                  </a:ext>
                </a:extLst>
              </a:tr>
              <a:tr h="44142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Giao diện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người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dùng</a:t>
                      </a:r>
                      <a:endParaRPr lang="vi-VN" sz="1600" b="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58298" marR="58298" marT="41974" marB="4197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Công cụ thiết kế UI</a:t>
                      </a:r>
                      <a:endParaRPr lang="en-US" sz="1600" b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58298" marR="58298" marT="41974" marB="41974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Interface Builder</a:t>
                      </a:r>
                      <a:endParaRPr lang="en-US" sz="1600" b="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58298" marR="58298" marT="41974" marB="41974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61988"/>
                  </a:ext>
                </a:extLst>
              </a:tr>
              <a:tr h="44142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Tính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năng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 debug</a:t>
                      </a:r>
                      <a:endParaRPr lang="en-US" sz="1600" b="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58298" marR="58298" marT="41974" marB="4197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Breakpoint, Logcat, Debugger</a:t>
                      </a:r>
                      <a:endParaRPr lang="en-US" sz="1600" b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58298" marR="58298" marT="41974" marB="41974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Breakpoint, LLDB, Console, Log</a:t>
                      </a:r>
                      <a:endParaRPr lang="en-US" sz="1600" b="0" dirty="0"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58298" marR="58298" marT="41974" marB="41974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9433285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782B946-C0F3-2BF0-61E4-A50C4D52E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3975" y="18065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576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79C514-8411-8500-EF15-0B68267B4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9</a:t>
            </a:r>
            <a:r>
              <a:rPr lang="en-US" sz="2400" b="1" dirty="0">
                <a:solidFill>
                  <a:srgbClr val="FFFF00"/>
                </a:solidFill>
                <a:latin typeface="+mj-lt"/>
              </a:rPr>
              <a:t>8</a:t>
            </a: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CC3A3FE-891C-6A5E-EABF-4A23679F61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2A72A12-941A-B8F2-077A-F7E4867F7D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pic>
        <p:nvPicPr>
          <p:cNvPr id="10246" name="Picture 6" descr="100+] Thanks For Watching Pictures | Wallpapers.com">
            <a:extLst>
              <a:ext uri="{FF2B5EF4-FFF2-40B4-BE49-F238E27FC236}">
                <a16:creationId xmlns:a16="http://schemas.microsoft.com/office/drawing/2014/main" id="{FBFE961B-1895-8EF1-82D2-47CE2DD2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FB56EB-0755-83F4-58A0-EB63B257C5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49" y="402444"/>
            <a:ext cx="1812267" cy="1812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A3AE0C-093B-395F-2161-C4E2C8C3DA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852" y="22848"/>
            <a:ext cx="2571461" cy="2571461"/>
          </a:xfrm>
          <a:prstGeom prst="rect">
            <a:avLst/>
          </a:prstGeom>
        </p:spPr>
      </p:pic>
      <p:pic>
        <p:nvPicPr>
          <p:cNvPr id="6" name="Picture 2" descr="Xcode - Wikipedia">
            <a:extLst>
              <a:ext uri="{FF2B5EF4-FFF2-40B4-BE49-F238E27FC236}">
                <a16:creationId xmlns:a16="http://schemas.microsoft.com/office/drawing/2014/main" id="{1033FDF4-46D3-19D0-96AD-FA8627EC8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542" y="4263692"/>
            <a:ext cx="1755895" cy="18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BE7788-96B6-DA85-1B7D-675C93D2A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8" y="4152695"/>
            <a:ext cx="2156927" cy="21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19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5C3B1-9945-8E6D-DBD0-377D85A63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8DBF989D-3DA7-6ACD-EE09-63E96A5AB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C0371434-0BAB-A8BC-A66B-BC242E0F3CC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A79B20-6122-0946-0563-8688F50EA0B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50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C69CCEE8-6A16-A6E3-C31F-371112003F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8AED9EE-6DFF-C6C0-4A3F-85D92673B6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49F185-BA4E-E7DE-992D-775180E745F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08AC7-5210-BC5B-B33B-11DAE08F0C46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ACB6B8-865B-A76D-3BDF-A751083A344D}"/>
              </a:ext>
            </a:extLst>
          </p:cNvPr>
          <p:cNvSpPr txBox="1"/>
          <p:nvPr/>
        </p:nvSpPr>
        <p:spPr>
          <a:xfrm>
            <a:off x="557458" y="1301829"/>
            <a:ext cx="7159189" cy="557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2.2 Froyo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(5/2010)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Điện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thoại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sử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dụng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phiên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bản</a:t>
            </a:r>
            <a:r>
              <a:rPr lang="en-US" sz="2400" dirty="0">
                <a:latin typeface="Palatino      Linotype"/>
              </a:rPr>
              <a:t>: Nexus One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Phát</a:t>
            </a:r>
            <a:r>
              <a:rPr lang="en-US" sz="2400" dirty="0">
                <a:latin typeface="Palatino      Linotype"/>
              </a:rPr>
              <a:t> Wi-Fi </a:t>
            </a:r>
            <a:r>
              <a:rPr lang="en-US" sz="2400" dirty="0" err="1">
                <a:latin typeface="Palatino      Linotype"/>
              </a:rPr>
              <a:t>từ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thoại</a:t>
            </a:r>
            <a:r>
              <a:rPr lang="en-US" sz="2400" dirty="0">
                <a:latin typeface="Palatino      Linotype"/>
              </a:rPr>
              <a:t>, </a:t>
            </a:r>
            <a:r>
              <a:rPr lang="en-US" sz="2400" dirty="0" err="1">
                <a:latin typeface="Palatino      Linotype"/>
              </a:rPr>
              <a:t>thông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báo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đẩy</a:t>
            </a:r>
            <a:r>
              <a:rPr lang="en-US" sz="2400" dirty="0">
                <a:latin typeface="Palatino      Linotype"/>
              </a:rPr>
              <a:t> qua </a:t>
            </a:r>
            <a:r>
              <a:rPr lang="en-US" sz="2400" dirty="0" err="1">
                <a:latin typeface="Palatino      Linotype"/>
              </a:rPr>
              <a:t>dịch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vụ</a:t>
            </a:r>
            <a:r>
              <a:rPr lang="en-US" sz="2400" dirty="0">
                <a:latin typeface="Palatino      Linotype"/>
              </a:rPr>
              <a:t> Android Cloud to Device Messaging (C2DM), </a:t>
            </a:r>
            <a:r>
              <a:rPr lang="en-US" sz="2400" dirty="0" err="1">
                <a:latin typeface="Palatino      Linotype"/>
              </a:rPr>
              <a:t>hỗ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trợ</a:t>
            </a:r>
            <a:r>
              <a:rPr lang="en-US" sz="2400" dirty="0">
                <a:latin typeface="Palatino      Linotype"/>
              </a:rPr>
              <a:t> flash,...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Đánh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dấu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một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cách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tiếp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cận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mới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của</a:t>
            </a:r>
            <a:r>
              <a:rPr lang="en-US" sz="2400" dirty="0">
                <a:latin typeface="Palatino      Linotype"/>
              </a:rPr>
              <a:t> Google </a:t>
            </a:r>
            <a:r>
              <a:rPr lang="en-US" sz="2400" dirty="0" err="1">
                <a:latin typeface="Palatino      Linotype"/>
              </a:rPr>
              <a:t>khi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công</a:t>
            </a:r>
            <a:r>
              <a:rPr lang="en-US" sz="2400" dirty="0">
                <a:latin typeface="Palatino      Linotype"/>
              </a:rPr>
              <a:t> ty </a:t>
            </a:r>
            <a:r>
              <a:rPr lang="en-US" sz="2400" dirty="0" err="1">
                <a:latin typeface="Palatino      Linotype"/>
              </a:rPr>
              <a:t>hợp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tác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chặt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chẽ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với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sản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xuất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phần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cứng</a:t>
            </a:r>
            <a:r>
              <a:rPr lang="en-US" sz="2400" dirty="0">
                <a:latin typeface="Palatino      Linotype"/>
              </a:rPr>
              <a:t> HTC </a:t>
            </a:r>
            <a:r>
              <a:rPr lang="en-US" sz="2400" dirty="0" err="1">
                <a:latin typeface="Palatino      Linotype"/>
              </a:rPr>
              <a:t>để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giới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thiệu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giao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diện</a:t>
            </a:r>
            <a:r>
              <a:rPr lang="en-US" sz="2400" dirty="0">
                <a:latin typeface="Palatino      Linotype"/>
              </a:rPr>
              <a:t> Android </a:t>
            </a:r>
            <a:r>
              <a:rPr lang="en-US" sz="2400" dirty="0" err="1">
                <a:latin typeface="Palatino      Linotype"/>
              </a:rPr>
              <a:t>gốc</a:t>
            </a:r>
            <a:r>
              <a:rPr lang="en-US" sz="2400" dirty="0">
                <a:latin typeface="Palatino      Linotype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400" dirty="0">
              <a:latin typeface="Palatino      Linotyp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4303B4-12C0-C900-A2DD-64BCFEC1DE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226" y="2313397"/>
            <a:ext cx="4044671" cy="2487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1279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8B7B4-9AE7-74A6-7F12-B280A265B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5E53BC8E-1D1C-B6E3-99C6-F3DAD834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637ACCFE-6E6C-4FE2-0830-66E5DA242B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4F9607-DBFB-78C7-BDEE-33F11582609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D1669F3-556C-F400-8F45-0E142AB5E5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B00D06DD-F223-CF62-A723-76BEFA215ED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BCEBE4-C792-BE1C-7A44-22DFD24EDD8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26387-081F-9A2B-A11B-63F9F9F5868E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2D4B3-C285-B83D-5D8D-A139E8CDED63}"/>
              </a:ext>
            </a:extLst>
          </p:cNvPr>
          <p:cNvSpPr txBox="1"/>
          <p:nvPr/>
        </p:nvSpPr>
        <p:spPr>
          <a:xfrm>
            <a:off x="557458" y="1301829"/>
            <a:ext cx="7159189" cy="5021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2.3 Gingerbread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(9/2010)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Điện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thoại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sử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dụng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phiên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bản</a:t>
            </a:r>
            <a:r>
              <a:rPr lang="en-US" sz="2400" dirty="0">
                <a:latin typeface="Palatino      Linotype"/>
              </a:rPr>
              <a:t>: Nexus S - </a:t>
            </a:r>
            <a:r>
              <a:rPr lang="en-US" sz="2400" dirty="0" err="1">
                <a:latin typeface="Palatino      Linotype"/>
              </a:rPr>
              <a:t>sản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phẩm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từ</a:t>
            </a:r>
            <a:r>
              <a:rPr lang="en-US" sz="2400" dirty="0">
                <a:latin typeface="Palatino      Linotype"/>
              </a:rPr>
              <a:t> Google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Samsung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     Linotype"/>
              </a:rPr>
              <a:t>Giao </a:t>
            </a:r>
            <a:r>
              <a:rPr lang="en-US" sz="2400" dirty="0" err="1">
                <a:latin typeface="Palatino      Linotype"/>
              </a:rPr>
              <a:t>diện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mới</a:t>
            </a:r>
            <a:r>
              <a:rPr lang="en-US" sz="2400" dirty="0">
                <a:latin typeface="Palatino      Linotype"/>
              </a:rPr>
              <a:t>, </a:t>
            </a:r>
            <a:r>
              <a:rPr lang="en-US" sz="2400" dirty="0" err="1">
                <a:latin typeface="Palatino      Linotype"/>
              </a:rPr>
              <a:t>thêm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tính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năng</a:t>
            </a:r>
            <a:r>
              <a:rPr lang="en-US" sz="2400" dirty="0">
                <a:latin typeface="Palatino      Linotype"/>
              </a:rPr>
              <a:t> NFC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Mở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đường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sự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phát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triển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của</a:t>
            </a:r>
            <a:r>
              <a:rPr lang="en-US" sz="2400" dirty="0">
                <a:latin typeface="Palatino      Linotype"/>
              </a:rPr>
              <a:t> xu </a:t>
            </a:r>
            <a:r>
              <a:rPr lang="en-US" sz="2400" dirty="0" err="1">
                <a:latin typeface="Palatino      Linotype"/>
              </a:rPr>
              <a:t>hướng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chụp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ảnh</a:t>
            </a:r>
            <a:r>
              <a:rPr lang="en-US" sz="2400" dirty="0">
                <a:latin typeface="Palatino      Linotype"/>
              </a:rPr>
              <a:t> “</a:t>
            </a:r>
            <a:r>
              <a:rPr lang="en-US" sz="2400" dirty="0" err="1">
                <a:latin typeface="Palatino      Linotype"/>
              </a:rPr>
              <a:t>tự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sướng</a:t>
            </a:r>
            <a:r>
              <a:rPr lang="en-US" sz="2400" dirty="0">
                <a:latin typeface="Palatino      Linotype"/>
              </a:rPr>
              <a:t>” selfie </a:t>
            </a:r>
            <a:r>
              <a:rPr lang="en-US" sz="2400" dirty="0" err="1">
                <a:latin typeface="Palatino      Linotype"/>
              </a:rPr>
              <a:t>khi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hỗ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trợ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nhiều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máy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ảnh</a:t>
            </a:r>
            <a:r>
              <a:rPr lang="en-US" sz="2400" dirty="0">
                <a:latin typeface="Palatino      Linotype"/>
              </a:rPr>
              <a:t> (camera </a:t>
            </a:r>
            <a:r>
              <a:rPr lang="en-US" sz="2400" dirty="0" err="1">
                <a:latin typeface="Palatino      Linotype"/>
              </a:rPr>
              <a:t>trước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camera </a:t>
            </a:r>
            <a:r>
              <a:rPr lang="en-US" sz="2400" dirty="0" err="1">
                <a:latin typeface="Palatino      Linotype"/>
              </a:rPr>
              <a:t>sau</a:t>
            </a:r>
            <a:r>
              <a:rPr lang="en-US" sz="2400" dirty="0">
                <a:latin typeface="Palatino      Linotype"/>
              </a:rPr>
              <a:t>), </a:t>
            </a:r>
            <a:r>
              <a:rPr lang="en-US" sz="2400" dirty="0" err="1">
                <a:latin typeface="Palatino      Linotype"/>
              </a:rPr>
              <a:t>đồng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thời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hỗ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trợ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gọi</a:t>
            </a:r>
            <a:r>
              <a:rPr lang="en-US" sz="2400" dirty="0">
                <a:latin typeface="Palatino      Linotype"/>
              </a:rPr>
              <a:t> video </a:t>
            </a:r>
            <a:r>
              <a:rPr lang="en-US" sz="2400" dirty="0" err="1">
                <a:latin typeface="Palatino      Linotype"/>
              </a:rPr>
              <a:t>trong</a:t>
            </a:r>
            <a:r>
              <a:rPr lang="en-US" sz="2400" dirty="0">
                <a:latin typeface="Palatino      Linotype"/>
              </a:rPr>
              <a:t> Goole Talk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47B3D-063D-2B44-F7D7-FFE2EF0BC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108" y="2251819"/>
            <a:ext cx="3950368" cy="269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0701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49CA8-9EC0-EB9A-BD2C-300A992D8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A186B57C-E58B-476D-9DE2-ECDA334A4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A6226B9A-3FFA-AE82-9D9F-21DF35D3C8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2815AF-6B50-4187-CE24-39CAA5C09D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93E82D07-F27B-278B-7158-227F0258B7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42D3FEA-3578-2FE2-7BF7-DB2C66857E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DC40C6-DA87-B96F-8229-4B0A557BFF6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FF66A6-B9E1-38D5-AA1F-A087B9B0CBC6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CF85A-3BC1-7E47-06D3-DA71A74190CD}"/>
              </a:ext>
            </a:extLst>
          </p:cNvPr>
          <p:cNvSpPr txBox="1"/>
          <p:nvPr/>
        </p:nvSpPr>
        <p:spPr>
          <a:xfrm>
            <a:off x="557458" y="1301829"/>
            <a:ext cx="7159189" cy="280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3.0 Honeycomb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(2/2011)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Dành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máy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tính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các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thiết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bị</a:t>
            </a:r>
            <a:r>
              <a:rPr lang="en-US" sz="2400" dirty="0">
                <a:latin typeface="Palatino      Linotype"/>
              </a:rPr>
              <a:t> di </a:t>
            </a:r>
            <a:r>
              <a:rPr lang="en-US" sz="2400" dirty="0" err="1">
                <a:latin typeface="Palatino      Linotype"/>
              </a:rPr>
              <a:t>động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màn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hình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lớn</a:t>
            </a:r>
            <a:endParaRPr lang="en-US" sz="2400" dirty="0">
              <a:latin typeface="Palatino      Linotype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Là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phiên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bản</a:t>
            </a:r>
            <a:r>
              <a:rPr lang="en-US" sz="2400" dirty="0">
                <a:latin typeface="Palatino      Linotype"/>
              </a:rPr>
              <a:t> Android </a:t>
            </a:r>
            <a:r>
              <a:rPr lang="en-US" sz="2400" dirty="0" err="1">
                <a:latin typeface="Palatino      Linotype"/>
              </a:rPr>
              <a:t>ít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phổ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biến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nhất</a:t>
            </a:r>
            <a:endParaRPr lang="en-US" sz="2400" dirty="0">
              <a:latin typeface="Palatino      Linotyp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FC5E0C-3164-AF84-948E-6EFD9B64B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72" y="1776495"/>
            <a:ext cx="3838691" cy="2331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7002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CA75F-F43B-7BF9-6874-B9765660F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607A8099-20CB-8C46-8321-17891424A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988F10BD-3E04-53B2-F800-8BD0E0C447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F1591F-8D09-DE36-219E-A30FBDB8826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B5A72B83-7EBE-AE2F-384E-9375EE4629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34D944F-E567-C0D8-12F0-FFD4A60ECB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31BFFE-4DC6-63A7-9887-ADBD81BF8F7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AE5DDB-FFCF-4DF1-F26B-72A8A41572DE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4DBAC-B176-5E1E-9F4A-DE3CD5A82CC8}"/>
              </a:ext>
            </a:extLst>
          </p:cNvPr>
          <p:cNvSpPr txBox="1"/>
          <p:nvPr/>
        </p:nvSpPr>
        <p:spPr>
          <a:xfrm>
            <a:off x="557458" y="1301829"/>
            <a:ext cx="7159189" cy="5021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4.0 Ice Cream Sandwich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(10/2011)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Là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một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trong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những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phiên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bản</a:t>
            </a:r>
            <a:r>
              <a:rPr lang="en-US" sz="2400" dirty="0">
                <a:latin typeface="Palatino      Linotype"/>
              </a:rPr>
              <a:t> Android </a:t>
            </a:r>
            <a:r>
              <a:rPr lang="en-US" sz="2400" dirty="0" err="1">
                <a:latin typeface="Palatino      Linotype"/>
              </a:rPr>
              <a:t>nổi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tiếng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nhất</a:t>
            </a:r>
            <a:r>
              <a:rPr lang="en-US" sz="2400" dirty="0">
                <a:latin typeface="Palatino      Linotype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Kết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hợp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giữa</a:t>
            </a:r>
            <a:r>
              <a:rPr lang="en-US" sz="2400" dirty="0">
                <a:latin typeface="Palatino      Linotype"/>
              </a:rPr>
              <a:t> Gingerbread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Honeycomb.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Một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số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tính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mới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như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ứng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dụng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yêu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thích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trên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màn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hình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chủ</a:t>
            </a:r>
            <a:r>
              <a:rPr lang="en-US" sz="2400" dirty="0">
                <a:latin typeface="Palatino      Linotype"/>
              </a:rPr>
              <a:t>; </a:t>
            </a:r>
            <a:r>
              <a:rPr lang="en-US" sz="2400" dirty="0" err="1">
                <a:latin typeface="Palatino      Linotype"/>
              </a:rPr>
              <a:t>mở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khóa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thoại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bằng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khuôn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mặt</a:t>
            </a:r>
            <a:r>
              <a:rPr lang="en-US" sz="2400" dirty="0">
                <a:latin typeface="Palatino      Linotype"/>
              </a:rPr>
              <a:t>; </a:t>
            </a:r>
            <a:r>
              <a:rPr lang="en-US" sz="2400" dirty="0" err="1">
                <a:latin typeface="Palatino      Linotype"/>
              </a:rPr>
              <a:t>vuốt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để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xóa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thông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báo</a:t>
            </a:r>
            <a:r>
              <a:rPr lang="en-US" sz="2400" dirty="0">
                <a:latin typeface="Palatino      Linotype"/>
              </a:rPr>
              <a:t>; </a:t>
            </a:r>
            <a:r>
              <a:rPr lang="en-US" sz="2400" dirty="0" err="1">
                <a:latin typeface="Palatino      Linotype"/>
              </a:rPr>
              <a:t>giám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sát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dữ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liệu</a:t>
            </a:r>
            <a:r>
              <a:rPr lang="en-US" sz="2400" dirty="0">
                <a:latin typeface="Palatino      Linotype"/>
              </a:rPr>
              <a:t> di </a:t>
            </a:r>
            <a:r>
              <a:rPr lang="en-US" sz="2400" dirty="0" err="1">
                <a:latin typeface="Palatino      Linotype"/>
              </a:rPr>
              <a:t>động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đã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sử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dụng</a:t>
            </a:r>
            <a:r>
              <a:rPr lang="en-US" sz="2400" dirty="0">
                <a:latin typeface="Palatino      Linotype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45D78-677A-2602-2F16-09AE7432B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786" y="2408451"/>
            <a:ext cx="4199550" cy="25191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95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3C9B6-68D5-E227-C8FB-44946F7C4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2FA5F895-C132-CBC8-31CF-E9DE8B220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F15E2166-5CFD-8337-E197-137C5DF9DB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16586B-60DE-C80B-5A70-B0DF838668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CD059E31-BD2A-FAC9-B6B3-D02F9C8C58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64C8A0E-DF9C-0509-A449-0B66222FC1E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B7116B-4253-113A-A826-D9F0C20EB5A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5A96FC-B52C-F399-3F71-082C11A6D3CC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42C946-F69A-C9B9-D300-10AF94A7FF6B}"/>
              </a:ext>
            </a:extLst>
          </p:cNvPr>
          <p:cNvSpPr txBox="1"/>
          <p:nvPr/>
        </p:nvSpPr>
        <p:spPr>
          <a:xfrm>
            <a:off x="557458" y="1301829"/>
            <a:ext cx="6589791" cy="391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4.1 – 4.3 Jelly Bean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(6/2012, 10/2012, 7/2013)</a:t>
            </a:r>
          </a:p>
          <a:p>
            <a:pPr lvl="1" algn="just">
              <a:lnSpc>
                <a:spcPct val="150000"/>
              </a:lnSpc>
            </a:pPr>
            <a:r>
              <a:rPr lang="en-US" sz="2400" dirty="0" err="1">
                <a:latin typeface="Palatino      Linotype"/>
              </a:rPr>
              <a:t>Giới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thiệu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trình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duyệt</a:t>
            </a:r>
            <a:r>
              <a:rPr lang="en-US" sz="2400" dirty="0">
                <a:latin typeface="Palatino      Linotype"/>
              </a:rPr>
              <a:t> web Chrome </a:t>
            </a:r>
            <a:r>
              <a:rPr lang="en-US" sz="2400" dirty="0" err="1">
                <a:latin typeface="Palatino      Linotype"/>
              </a:rPr>
              <a:t>của</a:t>
            </a:r>
            <a:r>
              <a:rPr lang="en-US" sz="2400" dirty="0">
                <a:latin typeface="Palatino      Linotype"/>
              </a:rPr>
              <a:t> Google; </a:t>
            </a:r>
            <a:r>
              <a:rPr lang="en-US" sz="2400" dirty="0" err="1">
                <a:latin typeface="Palatino      Linotype"/>
              </a:rPr>
              <a:t>tính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năng</a:t>
            </a:r>
            <a:r>
              <a:rPr lang="en-US" sz="2400" dirty="0">
                <a:latin typeface="Palatino      Linotype"/>
              </a:rPr>
              <a:t> Google Now; </a:t>
            </a:r>
            <a:r>
              <a:rPr lang="en-US" sz="2400" dirty="0" err="1">
                <a:latin typeface="Palatino      Linotype"/>
              </a:rPr>
              <a:t>dự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án</a:t>
            </a:r>
            <a:r>
              <a:rPr lang="en-US" sz="2400" dirty="0">
                <a:latin typeface="Palatino      Linotype"/>
              </a:rPr>
              <a:t> Project Butter </a:t>
            </a:r>
            <a:r>
              <a:rPr lang="en-US" sz="2400" dirty="0" err="1">
                <a:latin typeface="Palatino      Linotype"/>
              </a:rPr>
              <a:t>tăng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hoạt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ảnh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tốc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độ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phản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hồi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cảm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ứng</a:t>
            </a:r>
            <a:r>
              <a:rPr lang="en-US" sz="2400" dirty="0">
                <a:latin typeface="Palatino      Linotype"/>
              </a:rPr>
              <a:t>; </a:t>
            </a:r>
            <a:r>
              <a:rPr lang="en-US" sz="2400" dirty="0" err="1">
                <a:latin typeface="Palatino      Linotype"/>
              </a:rPr>
              <a:t>phản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chiếu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ra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màn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hình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ngoài</a:t>
            </a:r>
            <a:r>
              <a:rPr lang="en-US" sz="2400" dirty="0">
                <a:latin typeface="Palatino      Linotype"/>
              </a:rPr>
              <a:t>; </a:t>
            </a:r>
            <a:r>
              <a:rPr lang="en-US" sz="2400" dirty="0" err="1">
                <a:latin typeface="Palatino      Linotype"/>
              </a:rPr>
              <a:t>chụp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ảnh</a:t>
            </a:r>
            <a:r>
              <a:rPr lang="en-US" sz="2400" dirty="0">
                <a:latin typeface="Palatino      Linotype"/>
              </a:rPr>
              <a:t> HDR.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F8B75C-C18A-C27C-E4FB-B8B69364A5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442" y="1735815"/>
            <a:ext cx="4104239" cy="30781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1008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29414-41FE-9935-E4E7-E8E12972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47F34A76-0BC6-3385-BBD5-9A4532E9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BBB7D542-702B-7909-5133-641A971BFA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2597AD-09F6-3390-8D53-CDF3C5A1FBB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3FB0CC4A-AE4B-EBA4-1562-F39E9E5906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94CD77D-34A6-689F-CB36-9060A95481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2BAC16-CCED-E78E-FD16-66797456C2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0D469-78E7-6062-C24B-EA7CCA5C9AE2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F84FA-5410-2177-9AF2-DB10D45A741E}"/>
              </a:ext>
            </a:extLst>
          </p:cNvPr>
          <p:cNvSpPr txBox="1"/>
          <p:nvPr/>
        </p:nvSpPr>
        <p:spPr>
          <a:xfrm>
            <a:off x="557458" y="1301829"/>
            <a:ext cx="6589791" cy="335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4.4 </a:t>
            </a:r>
            <a:r>
              <a:rPr lang="en-US" sz="2400" b="1" dirty="0" err="1">
                <a:latin typeface="Palatino      Linotype"/>
              </a:rPr>
              <a:t>Kitkat</a:t>
            </a:r>
            <a:endParaRPr lang="en-US" sz="2400" b="1" dirty="0">
              <a:latin typeface="Palatino      Linotype"/>
            </a:endParaRPr>
          </a:p>
          <a:p>
            <a:pPr algn="just">
              <a:lnSpc>
                <a:spcPct val="150000"/>
              </a:lnSpc>
            </a:pPr>
            <a:endParaRPr lang="en-US" sz="2400" b="1" dirty="0">
              <a:latin typeface="Palatino      Linotype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Có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thể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chạy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mượt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trên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cả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những</a:t>
            </a:r>
            <a:r>
              <a:rPr lang="en-US" sz="2400" dirty="0">
                <a:latin typeface="Palatino      Linotype"/>
              </a:rPr>
              <a:t> smartphone </a:t>
            </a:r>
            <a:r>
              <a:rPr lang="en-US" sz="2400" dirty="0" err="1">
                <a:latin typeface="Palatino      Linotype"/>
              </a:rPr>
              <a:t>có</a:t>
            </a:r>
            <a:r>
              <a:rPr lang="en-US" sz="2400" dirty="0">
                <a:latin typeface="Palatino      Linotype"/>
              </a:rPr>
              <a:t> RAM </a:t>
            </a:r>
            <a:r>
              <a:rPr lang="en-US" sz="2400" dirty="0" err="1">
                <a:latin typeface="Palatino      Linotype"/>
              </a:rPr>
              <a:t>chỉ</a:t>
            </a:r>
            <a:r>
              <a:rPr lang="en-US" sz="2400" dirty="0">
                <a:latin typeface="Palatino      Linotype"/>
              </a:rPr>
              <a:t> 512MB =&gt; </a:t>
            </a:r>
            <a:r>
              <a:rPr lang="en-US" sz="2400" dirty="0" err="1">
                <a:latin typeface="Palatino      Linotype"/>
              </a:rPr>
              <a:t>giá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thành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rẻ</a:t>
            </a:r>
            <a:r>
              <a:rPr lang="en-US" sz="2400" dirty="0">
                <a:latin typeface="Palatino      Linotype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Điện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thoại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cài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sẵn</a:t>
            </a:r>
            <a:r>
              <a:rPr lang="en-US" sz="2400" dirty="0">
                <a:latin typeface="Palatino      Linotype"/>
              </a:rPr>
              <a:t>: Nexus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2AE731-2F06-CA64-8EDE-F1A5963A94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604" y="1767239"/>
            <a:ext cx="4315814" cy="2949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6700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DEEA9-CD58-4047-F99A-B936657C6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51252CAB-5E3E-040E-DF87-28563B8C7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84109103-EC3F-21EC-7899-B0B95DE695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926DC-A305-BAB2-EB7B-BE20CF6908D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0F2AB27B-4AAA-783A-A450-E949854619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819EAF2-9DA0-200F-97C7-A2DA8B3EB9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BA55CA-48D7-DE6D-1831-06F2A165402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08EF2-B45F-3DE4-3B98-10287B13A858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1DF91-41A4-2F3F-9B6D-65B1B6C02FEF}"/>
              </a:ext>
            </a:extLst>
          </p:cNvPr>
          <p:cNvSpPr txBox="1"/>
          <p:nvPr/>
        </p:nvSpPr>
        <p:spPr>
          <a:xfrm>
            <a:off x="245508" y="1028562"/>
            <a:ext cx="7486787" cy="557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5.0 Lollipop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</a:t>
            </a:r>
            <a:r>
              <a:rPr lang="en-US" sz="2400" dirty="0" err="1">
                <a:latin typeface="Palatino      Linotype"/>
              </a:rPr>
              <a:t>mùa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năm</a:t>
            </a:r>
            <a:r>
              <a:rPr lang="en-US" sz="2400" dirty="0">
                <a:latin typeface="Palatino      Linotype"/>
              </a:rPr>
              <a:t> 2014)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Thay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đổi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lớn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về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giao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diện</a:t>
            </a:r>
            <a:endParaRPr lang="en-US" sz="2400" dirty="0">
              <a:latin typeface="Palatino      Linotype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Sử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dụng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ngôn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ngữ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thiết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kế</a:t>
            </a:r>
            <a:r>
              <a:rPr lang="en-US" sz="2400" dirty="0">
                <a:latin typeface="Palatino      Linotype"/>
              </a:rPr>
              <a:t> Material </a:t>
            </a:r>
            <a:r>
              <a:rPr lang="en-US" sz="2400" dirty="0" err="1">
                <a:latin typeface="Palatino      Linotype"/>
              </a:rPr>
              <a:t>mới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từ</a:t>
            </a:r>
            <a:r>
              <a:rPr lang="en-US" sz="2400" dirty="0">
                <a:latin typeface="Palatino      Linotype"/>
              </a:rPr>
              <a:t> Google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     Linotype"/>
              </a:rPr>
              <a:t>Android 5.1 </a:t>
            </a:r>
            <a:r>
              <a:rPr lang="en-US" sz="2400" dirty="0" err="1">
                <a:latin typeface="Palatino      Linotype"/>
              </a:rPr>
              <a:t>hỗ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trợ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cuộc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gọi</a:t>
            </a:r>
            <a:r>
              <a:rPr lang="en-US" sz="2400" dirty="0">
                <a:latin typeface="Palatino      Linotype"/>
              </a:rPr>
              <a:t> 2 SIM, HD Voice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tính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vệ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thiết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bị</a:t>
            </a:r>
            <a:r>
              <a:rPr lang="en-US" sz="2400" dirty="0">
                <a:latin typeface="Palatino      Linotype"/>
              </a:rPr>
              <a:t>, </a:t>
            </a:r>
            <a:r>
              <a:rPr lang="en-US" sz="2400" dirty="0" err="1">
                <a:latin typeface="Palatino      Linotype"/>
              </a:rPr>
              <a:t>ngăn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chặn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kẻ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trộm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truy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cập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vào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thoại</a:t>
            </a:r>
            <a:r>
              <a:rPr lang="en-US" sz="2400" dirty="0">
                <a:latin typeface="Palatino      Linotype"/>
              </a:rPr>
              <a:t> 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Thiết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bị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cài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sẵn</a:t>
            </a:r>
            <a:r>
              <a:rPr lang="en-US" sz="2400" dirty="0">
                <a:latin typeface="Palatino      Linotype"/>
              </a:rPr>
              <a:t>: smartphone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máy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tính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bảng</a:t>
            </a:r>
            <a:r>
              <a:rPr lang="en-US" sz="2400" dirty="0">
                <a:latin typeface="Palatino      Linotype"/>
              </a:rPr>
              <a:t> Nexus 6.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Palatino      Linotyp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D7984-9744-8860-DF35-3C8DDB186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939" y="1959321"/>
            <a:ext cx="4232564" cy="29393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6765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A0455-C16B-DD5F-9CD7-ED636BD15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A1684D20-375F-FFD1-5977-3F3530326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9F0CE127-5604-3DD2-C596-82AB38699B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452EAA-E7B5-82AF-1551-E76DAE4B4A6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F2C692B3-7E5D-9494-32FB-BA693A25F3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458CC97-8816-0526-BF4C-79CEA634C7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FA27FA-466C-C9DC-A26C-D070FBD7103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F3621-81D3-3AF6-56FD-F43FB42557DA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D352B-959F-3158-69A6-B51B0E94A8FE}"/>
              </a:ext>
            </a:extLst>
          </p:cNvPr>
          <p:cNvSpPr txBox="1"/>
          <p:nvPr/>
        </p:nvSpPr>
        <p:spPr>
          <a:xfrm>
            <a:off x="245508" y="1028562"/>
            <a:ext cx="7486787" cy="5021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6.0 Marshmallow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</a:t>
            </a:r>
            <a:r>
              <a:rPr lang="en-US" sz="2400" dirty="0" err="1">
                <a:latin typeface="Palatino      Linotype"/>
              </a:rPr>
              <a:t>mùa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năm</a:t>
            </a:r>
            <a:r>
              <a:rPr lang="en-US" sz="2400" dirty="0">
                <a:latin typeface="Palatino      Linotype"/>
              </a:rPr>
              <a:t> 2015)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     Linotype"/>
              </a:rPr>
              <a:t>Cung </a:t>
            </a:r>
            <a:r>
              <a:rPr lang="en-US" sz="2400" dirty="0" err="1">
                <a:latin typeface="Palatino      Linotype"/>
              </a:rPr>
              <a:t>cấp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ngăn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kéo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ứng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dụng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cuộn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theo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chiều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dọc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mới</a:t>
            </a:r>
            <a:r>
              <a:rPr lang="en-US" sz="2400" dirty="0">
                <a:latin typeface="Palatino      Linotype"/>
              </a:rPr>
              <a:t>; tab Google Now; </a:t>
            </a:r>
            <a:r>
              <a:rPr lang="en-US" sz="2400" dirty="0" err="1">
                <a:latin typeface="Palatino      Linotype"/>
              </a:rPr>
              <a:t>hỗ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trợ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mở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khóa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vân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tay</a:t>
            </a:r>
            <a:r>
              <a:rPr lang="en-US" sz="2400" dirty="0">
                <a:latin typeface="Palatino      Linotype"/>
              </a:rPr>
              <a:t>; </a:t>
            </a:r>
            <a:r>
              <a:rPr lang="en-US" sz="2400" dirty="0" err="1">
                <a:latin typeface="Palatino      Linotype"/>
              </a:rPr>
              <a:t>cổng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kết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nối</a:t>
            </a:r>
            <a:r>
              <a:rPr lang="en-US" sz="2400" dirty="0">
                <a:latin typeface="Palatino      Linotype"/>
              </a:rPr>
              <a:t> USB-C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cổng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thanh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toán</a:t>
            </a:r>
            <a:r>
              <a:rPr lang="en-US" sz="2400" dirty="0">
                <a:latin typeface="Palatino      Linotype"/>
              </a:rPr>
              <a:t> Android Pay (Google Pay)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Thiết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bị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cài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sẵn</a:t>
            </a:r>
            <a:r>
              <a:rPr lang="en-US" sz="2400" dirty="0">
                <a:latin typeface="Palatino      Linotype"/>
              </a:rPr>
              <a:t>: smartphone Nexus 6P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Nexus 5X; </a:t>
            </a:r>
            <a:r>
              <a:rPr lang="en-US" sz="2400" dirty="0" err="1">
                <a:latin typeface="Palatino      Linotype"/>
              </a:rPr>
              <a:t>máy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tính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bảng</a:t>
            </a:r>
            <a:r>
              <a:rPr lang="en-US" sz="2400" dirty="0">
                <a:latin typeface="Palatino      Linotype"/>
              </a:rPr>
              <a:t> Pixel C </a:t>
            </a:r>
            <a:r>
              <a:rPr lang="en-US" sz="2400" dirty="0" err="1">
                <a:latin typeface="Palatino      Linotype"/>
              </a:rPr>
              <a:t>của</a:t>
            </a:r>
            <a:r>
              <a:rPr lang="en-US" sz="2400" dirty="0">
                <a:latin typeface="Palatino      Linotype"/>
              </a:rPr>
              <a:t> Google.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Palatino      Linotyp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ECDC1-0188-2EDC-1980-0D6EDBB72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473" y="1918788"/>
            <a:ext cx="3930019" cy="24927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3899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708B8-395A-014D-1430-48B861740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F3D61B38-441F-BBB3-77F9-D11CF19D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04A3306C-167A-4845-8E14-00E0A1EF1F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5A2355-3B0A-B811-E384-1048373EA6F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6C5993C3-5DAE-08C6-1C3C-63E996748C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F53F58B-B84F-1F76-D43C-EFFF190F6C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E43650-F9EB-61EB-CB2E-70CF00133AC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2DCEF-43C0-E9C3-9A30-AA89A39ECCFC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9512BA-9EB4-F70E-4CE7-3D15424B5506}"/>
              </a:ext>
            </a:extLst>
          </p:cNvPr>
          <p:cNvSpPr txBox="1"/>
          <p:nvPr/>
        </p:nvSpPr>
        <p:spPr>
          <a:xfrm>
            <a:off x="245508" y="1028562"/>
            <a:ext cx="7486787" cy="446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7.0 Nougat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</a:t>
            </a:r>
            <a:r>
              <a:rPr lang="en-US" sz="2400" dirty="0" err="1">
                <a:latin typeface="Palatino      Linotype"/>
              </a:rPr>
              <a:t>mùa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năm</a:t>
            </a:r>
            <a:r>
              <a:rPr lang="en-US" sz="2400" dirty="0">
                <a:latin typeface="Palatino      Linotype"/>
              </a:rPr>
              <a:t> 2016)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Sử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dụng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nhiệm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tốt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hơn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thoại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màn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hình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lớn</a:t>
            </a:r>
            <a:r>
              <a:rPr lang="en-US" sz="2400" dirty="0">
                <a:latin typeface="Palatino      Linotype"/>
              </a:rPr>
              <a:t>, </a:t>
            </a:r>
            <a:r>
              <a:rPr lang="en-US" sz="2400" dirty="0" err="1">
                <a:latin typeface="Palatino      Linotype"/>
              </a:rPr>
              <a:t>ví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dụ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như</a:t>
            </a:r>
            <a:r>
              <a:rPr lang="en-US" sz="2400" dirty="0">
                <a:latin typeface="Palatino      Linotype"/>
              </a:rPr>
              <a:t> chia </a:t>
            </a:r>
            <a:r>
              <a:rPr lang="en-US" sz="2400" dirty="0" err="1">
                <a:latin typeface="Palatino      Linotype"/>
              </a:rPr>
              <a:t>đôi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màn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hình</a:t>
            </a:r>
            <a:r>
              <a:rPr lang="en-US" sz="2400" dirty="0">
                <a:latin typeface="Palatino      Linotype"/>
              </a:rPr>
              <a:t>, </a:t>
            </a:r>
            <a:r>
              <a:rPr lang="en-US" sz="2400" dirty="0" err="1">
                <a:latin typeface="Palatino      Linotype"/>
              </a:rPr>
              <a:t>chuyển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đổi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nhanh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giữa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các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ứng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dụng</a:t>
            </a:r>
            <a:endParaRPr lang="en-US" sz="2400" dirty="0">
              <a:latin typeface="Palatino      Linotype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Hiển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thị</a:t>
            </a:r>
            <a:r>
              <a:rPr lang="en-US" sz="2400" dirty="0">
                <a:latin typeface="Palatino      Linotype"/>
              </a:rPr>
              <a:t> 3D </a:t>
            </a:r>
            <a:r>
              <a:rPr lang="en-US" sz="2400" dirty="0" err="1">
                <a:latin typeface="Palatino      Linotype"/>
              </a:rPr>
              <a:t>nhanh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hơn</a:t>
            </a:r>
            <a:r>
              <a:rPr lang="en-US" sz="2400" dirty="0">
                <a:latin typeface="Palatino      Linotype"/>
              </a:rPr>
              <a:t>; </a:t>
            </a:r>
            <a:r>
              <a:rPr lang="en-US" sz="2400" dirty="0" err="1">
                <a:latin typeface="Palatino      Linotype"/>
              </a:rPr>
              <a:t>cho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phép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các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phát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triển</a:t>
            </a:r>
            <a:r>
              <a:rPr lang="en-US" sz="2400" dirty="0">
                <a:latin typeface="Palatino      Linotype"/>
              </a:rPr>
              <a:t> can </a:t>
            </a:r>
            <a:r>
              <a:rPr lang="en-US" sz="2400" dirty="0" err="1">
                <a:latin typeface="Palatino      Linotype"/>
              </a:rPr>
              <a:t>thiệp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vào</a:t>
            </a:r>
            <a:r>
              <a:rPr lang="en-US" sz="2400" dirty="0">
                <a:latin typeface="Palatino      Linotype"/>
              </a:rPr>
              <a:t> Daydream VR.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Thiết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bị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cài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sẵn</a:t>
            </a:r>
            <a:r>
              <a:rPr lang="en-US" sz="2400" dirty="0">
                <a:latin typeface="Palatino      Linotype"/>
              </a:rPr>
              <a:t>: Pixel, Pixel XL, LG V20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A0C55-84D7-CB98-F0AD-8AA1D397E6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233" y="1835637"/>
            <a:ext cx="3810304" cy="2853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9317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90E35E2D-8F38-A0FC-EB9D-CF9C932F81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79C514-8411-8500-EF15-0B68267B4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solidFill>
                  <a:srgbClr val="FFFF00"/>
                </a:solidFill>
                <a:latin typeface="+mj-lt"/>
              </a:rPr>
              <a:t>Trang 02</a:t>
            </a:r>
            <a:endParaRPr lang="en-US" sz="2400" b="1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CC3A3FE-891C-6A5E-EABF-4A23679F61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2A72A12-941A-B8F2-077A-F7E4867F7D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092FE9-AFC5-902B-3C6A-556EAF1B3F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tổng quan về nhóm 1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48F465-3B89-2FCA-99A6-0FC04A6C568B}"/>
              </a:ext>
            </a:extLst>
          </p:cNvPr>
          <p:cNvSpPr/>
          <p:nvPr/>
        </p:nvSpPr>
        <p:spPr>
          <a:xfrm>
            <a:off x="2549297" y="394336"/>
            <a:ext cx="77638" cy="5572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87CB93-0C21-0DE2-0292-D94B975EE1D9}"/>
              </a:ext>
            </a:extLst>
          </p:cNvPr>
          <p:cNvSpPr/>
          <p:nvPr/>
        </p:nvSpPr>
        <p:spPr>
          <a:xfrm>
            <a:off x="2641461" y="918882"/>
            <a:ext cx="983411" cy="79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F137E23-3B09-DE2F-0861-EED29ECE02BF}"/>
              </a:ext>
            </a:extLst>
          </p:cNvPr>
          <p:cNvSpPr/>
          <p:nvPr/>
        </p:nvSpPr>
        <p:spPr>
          <a:xfrm>
            <a:off x="3624872" y="517585"/>
            <a:ext cx="4853797" cy="882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" panose="020B0502040204020203" pitchFamily="34" charset="0"/>
              </a:rPr>
              <a:t>Nguyễn </a:t>
            </a:r>
            <a:r>
              <a:rPr lang="en-US" dirty="0" err="1">
                <a:latin typeface="Bahnschrift SemiBold" panose="020B0502040204020203" pitchFamily="34" charset="0"/>
              </a:rPr>
              <a:t>Nhật</a:t>
            </a:r>
            <a:r>
              <a:rPr lang="en-US" dirty="0">
                <a:latin typeface="Bahnschrift SemiBold" panose="020B0502040204020203" pitchFamily="34" charset="0"/>
              </a:rPr>
              <a:t> Minh</a:t>
            </a:r>
            <a:r>
              <a:rPr lang="vi-VN" dirty="0">
                <a:latin typeface="Bahnschrift SemiBold" panose="020B0502040204020203" pitchFamily="34" charset="0"/>
              </a:rPr>
              <a:t>– 2252</a:t>
            </a:r>
            <a:r>
              <a:rPr lang="en-US" dirty="0">
                <a:latin typeface="Bahnschrift SemiBold" panose="020B0502040204020203" pitchFamily="34" charset="0"/>
              </a:rPr>
              <a:t>0877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6EAAB7-0A5F-5672-10A0-3EF54EE63C7D}"/>
              </a:ext>
            </a:extLst>
          </p:cNvPr>
          <p:cNvSpPr/>
          <p:nvPr/>
        </p:nvSpPr>
        <p:spPr>
          <a:xfrm>
            <a:off x="2641461" y="5114195"/>
            <a:ext cx="983411" cy="79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32B589C-1753-7610-84CC-03CB49385A6F}"/>
              </a:ext>
            </a:extLst>
          </p:cNvPr>
          <p:cNvSpPr/>
          <p:nvPr/>
        </p:nvSpPr>
        <p:spPr>
          <a:xfrm>
            <a:off x="3624872" y="4712898"/>
            <a:ext cx="4853797" cy="882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" panose="020B0502040204020203" pitchFamily="34" charset="0"/>
              </a:rPr>
              <a:t>Nguyễn Hoàng Gia Phúc</a:t>
            </a:r>
            <a:r>
              <a:rPr lang="vi-VN" dirty="0">
                <a:latin typeface="Bahnschrift SemiBold" panose="020B0502040204020203" pitchFamily="34" charset="0"/>
              </a:rPr>
              <a:t>– 2252</a:t>
            </a:r>
            <a:r>
              <a:rPr lang="en-US" dirty="0">
                <a:latin typeface="Bahnschrift SemiBold" panose="020B0502040204020203" pitchFamily="34" charset="0"/>
              </a:rPr>
              <a:t>1130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277D01-00F1-149D-BDAA-C709A98CD271}"/>
              </a:ext>
            </a:extLst>
          </p:cNvPr>
          <p:cNvSpPr/>
          <p:nvPr/>
        </p:nvSpPr>
        <p:spPr>
          <a:xfrm>
            <a:off x="2641461" y="3016538"/>
            <a:ext cx="983411" cy="79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1790118-80F7-114F-03A4-A8518D5B4881}"/>
              </a:ext>
            </a:extLst>
          </p:cNvPr>
          <p:cNvSpPr/>
          <p:nvPr/>
        </p:nvSpPr>
        <p:spPr>
          <a:xfrm>
            <a:off x="3624872" y="2615241"/>
            <a:ext cx="4853797" cy="882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Bahnschrift SemiBold" panose="020B0502040204020203" pitchFamily="34" charset="0"/>
              </a:rPr>
              <a:t>Nhâm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Bảo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vi-VN" dirty="0">
                <a:latin typeface="Bahnschrift SemiBold" panose="020B0502040204020203" pitchFamily="34" charset="0"/>
              </a:rPr>
              <a:t>Minh – 22520</a:t>
            </a:r>
            <a:r>
              <a:rPr lang="en-US" dirty="0">
                <a:latin typeface="Bahnschrift SemiBold" panose="020B0502040204020203" pitchFamily="34" charset="0"/>
              </a:rPr>
              <a:t>881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D65522-85A3-9C04-C71E-98770F5A86FF}"/>
              </a:ext>
            </a:extLst>
          </p:cNvPr>
          <p:cNvSpPr/>
          <p:nvPr/>
        </p:nvSpPr>
        <p:spPr>
          <a:xfrm>
            <a:off x="2641461" y="1959159"/>
            <a:ext cx="983411" cy="79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799989-1CE2-CD0F-07DA-B51331DBD2E7}"/>
              </a:ext>
            </a:extLst>
          </p:cNvPr>
          <p:cNvSpPr/>
          <p:nvPr/>
        </p:nvSpPr>
        <p:spPr>
          <a:xfrm>
            <a:off x="3624872" y="1557862"/>
            <a:ext cx="4853797" cy="882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Bahnschrift SemiBold" panose="020B0502040204020203" pitchFamily="34" charset="0"/>
              </a:rPr>
              <a:t>Đoàn</a:t>
            </a:r>
            <a:r>
              <a:rPr lang="en-US" dirty="0">
                <a:latin typeface="Bahnschrift SemiBold" panose="020B0502040204020203" pitchFamily="34" charset="0"/>
              </a:rPr>
              <a:t> Vũ </a:t>
            </a:r>
            <a:r>
              <a:rPr lang="en-US" dirty="0" err="1">
                <a:latin typeface="Bahnschrift SemiBold" panose="020B0502040204020203" pitchFamily="34" charset="0"/>
              </a:rPr>
              <a:t>Phú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vi-VN" dirty="0">
                <a:latin typeface="Bahnschrift SemiBold" panose="020B0502040204020203" pitchFamily="34" charset="0"/>
              </a:rPr>
              <a:t>Minh – 22520</a:t>
            </a:r>
            <a:r>
              <a:rPr lang="en-US" dirty="0">
                <a:latin typeface="Bahnschrift SemiBold" panose="020B0502040204020203" pitchFamily="34" charset="0"/>
              </a:rPr>
              <a:t>859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BAA39F-78B6-9209-5221-FC1D7506F92D}"/>
              </a:ext>
            </a:extLst>
          </p:cNvPr>
          <p:cNvSpPr/>
          <p:nvPr/>
        </p:nvSpPr>
        <p:spPr>
          <a:xfrm>
            <a:off x="2626935" y="4047485"/>
            <a:ext cx="983411" cy="79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26B4444-4F88-CD93-1131-F5D474A3AA0F}"/>
              </a:ext>
            </a:extLst>
          </p:cNvPr>
          <p:cNvSpPr/>
          <p:nvPr/>
        </p:nvSpPr>
        <p:spPr>
          <a:xfrm>
            <a:off x="3610346" y="3646188"/>
            <a:ext cx="4853797" cy="882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" panose="020B0502040204020203" pitchFamily="34" charset="0"/>
              </a:rPr>
              <a:t>Nguyễn Lê </a:t>
            </a:r>
            <a:r>
              <a:rPr lang="en-US" dirty="0" err="1">
                <a:latin typeface="Bahnschrift SemiBold" panose="020B0502040204020203" pitchFamily="34" charset="0"/>
              </a:rPr>
              <a:t>Bảo</a:t>
            </a:r>
            <a:r>
              <a:rPr lang="en-US" dirty="0">
                <a:latin typeface="Bahnschrift SemiBold" panose="020B0502040204020203" pitchFamily="34" charset="0"/>
              </a:rPr>
              <a:t> Duy</a:t>
            </a:r>
            <a:r>
              <a:rPr lang="vi-VN" dirty="0">
                <a:latin typeface="Bahnschrift SemiBold" panose="020B0502040204020203" pitchFamily="34" charset="0"/>
              </a:rPr>
              <a:t>– 22520</a:t>
            </a:r>
            <a:r>
              <a:rPr lang="en-US" dirty="0">
                <a:latin typeface="Bahnschrift SemiBold" panose="020B0502040204020203" pitchFamily="34" charset="0"/>
              </a:rPr>
              <a:t>331</a:t>
            </a:r>
          </a:p>
        </p:txBody>
      </p:sp>
    </p:spTree>
    <p:extLst>
      <p:ext uri="{BB962C8B-B14F-4D97-AF65-F5344CB8AC3E}">
        <p14:creationId xmlns:p14="http://schemas.microsoft.com/office/powerpoint/2010/main" val="618601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51183-37B4-AF21-FA63-D9AADA906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CE9E5C47-FD39-F13B-202A-79F042B14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AB8FEDDB-498A-8789-E59A-394641370B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5955ED-63C0-B6AC-524B-66DA2B53199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43DC325D-5FFC-AB76-EDFB-A686603142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7370C3D-A144-BE15-A067-284863A6FF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99BA7-8EB9-13DA-E1BA-2F79798FE2E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F5EBCD-D118-4DEB-51A0-74055ADEEC85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2A668-BC2E-18F9-A27F-11934D083539}"/>
              </a:ext>
            </a:extLst>
          </p:cNvPr>
          <p:cNvSpPr txBox="1"/>
          <p:nvPr/>
        </p:nvSpPr>
        <p:spPr>
          <a:xfrm>
            <a:off x="529145" y="981288"/>
            <a:ext cx="6893229" cy="391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8.0 Oreo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(8/2017)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Có</a:t>
            </a:r>
            <a:r>
              <a:rPr lang="en-US" sz="2400" dirty="0">
                <a:latin typeface="Palatino      Linotype"/>
              </a:rPr>
              <a:t> menu </a:t>
            </a:r>
            <a:r>
              <a:rPr lang="en-US" sz="2400" dirty="0" err="1">
                <a:latin typeface="Palatino      Linotype"/>
              </a:rPr>
              <a:t>cài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đặt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trực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quan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hơn</a:t>
            </a:r>
            <a:r>
              <a:rPr lang="en-US" sz="2400" dirty="0">
                <a:latin typeface="Palatino      Linotype"/>
              </a:rPr>
              <a:t>; </a:t>
            </a:r>
            <a:r>
              <a:rPr lang="en-US" sz="2400" dirty="0" err="1">
                <a:latin typeface="Palatino      Linotype"/>
              </a:rPr>
              <a:t>hỗ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trợ</a:t>
            </a:r>
            <a:r>
              <a:rPr lang="en-US" sz="2400" dirty="0">
                <a:latin typeface="Palatino      Linotype"/>
              </a:rPr>
              <a:t> API </a:t>
            </a:r>
            <a:r>
              <a:rPr lang="en-US" sz="2400" dirty="0" err="1">
                <a:latin typeface="Palatino      Linotype"/>
              </a:rPr>
              <a:t>tự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động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điền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mật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khẩu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để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quản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lý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mật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khẩu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dễ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dàng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hơn</a:t>
            </a:r>
            <a:r>
              <a:rPr lang="en-US" sz="2400" dirty="0">
                <a:latin typeface="Palatino      Linotype"/>
              </a:rPr>
              <a:t>; </a:t>
            </a:r>
            <a:r>
              <a:rPr lang="en-US" sz="2400" dirty="0" err="1">
                <a:latin typeface="Palatino      Linotype"/>
              </a:rPr>
              <a:t>kênh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thông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báo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trạng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thái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mới</a:t>
            </a:r>
            <a:r>
              <a:rPr lang="en-US" sz="2400" dirty="0">
                <a:latin typeface="Palatino      Linotype"/>
              </a:rPr>
              <a:t>; </a:t>
            </a:r>
            <a:r>
              <a:rPr lang="en-US" sz="2400" dirty="0" err="1">
                <a:latin typeface="Palatino      Linotype"/>
              </a:rPr>
              <a:t>chế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độ</a:t>
            </a:r>
            <a:r>
              <a:rPr lang="en-US" sz="2400" dirty="0">
                <a:latin typeface="Palatino      Linotype"/>
              </a:rPr>
              <a:t> picture-in-picture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Thiết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bị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cài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sẵn</a:t>
            </a:r>
            <a:r>
              <a:rPr lang="en-US" sz="2400" dirty="0">
                <a:latin typeface="Palatino      Linotype"/>
              </a:rPr>
              <a:t>: Google Pixel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5A7D98-F3B0-902B-897F-7AD108DEC0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41" y="1798106"/>
            <a:ext cx="4317559" cy="2777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9881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F0E39-5818-B065-2850-1D46DB123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2824E635-CDC8-66EC-BB35-4BAFF074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7B9703C4-0366-073C-241B-DEE761A205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77615-7E7E-45C0-EA33-8E0FB2DC021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1E52E1C3-62DF-16A4-4F6B-BFF6FD8A65D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19B7EC0-EFDF-BE9A-3F0F-EF8E0632CB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61B788-E2FA-F407-8D05-D45A6F8F224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62E44-ECF5-5EF3-6A81-088AC8AAADD8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85868-74D7-EEFC-5159-C2146A995FAB}"/>
              </a:ext>
            </a:extLst>
          </p:cNvPr>
          <p:cNvSpPr txBox="1"/>
          <p:nvPr/>
        </p:nvSpPr>
        <p:spPr>
          <a:xfrm>
            <a:off x="529145" y="1323898"/>
            <a:ext cx="6893229" cy="335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9.0 Pie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(6/8/2018)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Loại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bỏ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các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phím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điều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hướng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truyền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thống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để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thay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bằng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thao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tác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vuốt</a:t>
            </a:r>
            <a:endParaRPr lang="en-US" sz="2400" dirty="0">
              <a:latin typeface="Palatino      Linotype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Cải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thời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lượng</a:t>
            </a:r>
            <a:r>
              <a:rPr lang="en-US" sz="2400" dirty="0">
                <a:latin typeface="Palatino      Linotype"/>
              </a:rPr>
              <a:t> pin </a:t>
            </a:r>
            <a:r>
              <a:rPr lang="en-US" sz="2400" dirty="0" err="1">
                <a:latin typeface="Palatino      Linotype"/>
              </a:rPr>
              <a:t>bằng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cách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sử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dụng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công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nghệ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máy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học</a:t>
            </a:r>
            <a:r>
              <a:rPr lang="en-US" sz="2400" dirty="0">
                <a:latin typeface="Palatino      Linotype"/>
              </a:rPr>
              <a:t> (AI)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16B0E-027B-749E-A0A0-DD11E9A3E7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892" y="1406992"/>
            <a:ext cx="4431066" cy="3488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8154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EBDB7-3C12-6910-B115-8A96AACB3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F4BB3B49-BB4E-622B-B095-22DDBB8EF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655698C4-FCA3-171E-836A-EE6D7EE6DF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70D7C0-5710-A1AB-9B23-839B03B98E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F4C4A08-4F4E-646C-5779-66371A6641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C760EF32-0E7B-9745-D791-93A5A00231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0D9EB9-4A49-779C-6C87-E8D7F9EDE6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DCE28-18CC-EE3C-F3DB-F4888184E2AE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B24464-49B2-DD2C-C1D6-8FCD64759F28}"/>
              </a:ext>
            </a:extLst>
          </p:cNvPr>
          <p:cNvSpPr txBox="1"/>
          <p:nvPr/>
        </p:nvSpPr>
        <p:spPr>
          <a:xfrm>
            <a:off x="529145" y="1323898"/>
            <a:ext cx="11190741" cy="391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10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(22/8/2019)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Bỏ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tên</a:t>
            </a:r>
            <a:r>
              <a:rPr lang="en-US" sz="2400" dirty="0">
                <a:latin typeface="Palatino      Linotype"/>
              </a:rPr>
              <a:t> bánh </a:t>
            </a:r>
            <a:r>
              <a:rPr lang="en-US" sz="2400" dirty="0" err="1">
                <a:latin typeface="Palatino      Linotype"/>
              </a:rPr>
              <a:t>kẹo</a:t>
            </a:r>
            <a:endParaRPr lang="en-US" sz="2400" dirty="0">
              <a:latin typeface="Palatino      Linotype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     Linotype"/>
              </a:rPr>
              <a:t>Giao </a:t>
            </a:r>
            <a:r>
              <a:rPr lang="en-US" sz="2400" dirty="0" err="1">
                <a:latin typeface="Palatino      Linotype"/>
              </a:rPr>
              <a:t>diện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sẵn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sàng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dòng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thoại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màn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hình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gập</a:t>
            </a:r>
            <a:r>
              <a:rPr lang="en-US" sz="2400" dirty="0">
                <a:latin typeface="Palatino      Linotype"/>
              </a:rPr>
              <a:t>; </a:t>
            </a:r>
            <a:r>
              <a:rPr lang="en-US" sz="2400" dirty="0" err="1">
                <a:latin typeface="Palatino      Linotype"/>
              </a:rPr>
              <a:t>giới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thiệu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chế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độ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màn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hình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tối</a:t>
            </a:r>
            <a:r>
              <a:rPr lang="en-US" sz="2400" dirty="0">
                <a:latin typeface="Palatino      Linotype"/>
              </a:rPr>
              <a:t> (Dark Mode); </a:t>
            </a:r>
            <a:r>
              <a:rPr lang="en-US" sz="2400" dirty="0" err="1">
                <a:latin typeface="Palatino      Linotype"/>
              </a:rPr>
              <a:t>tính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điều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hướng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bằng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cử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chỉ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mới</a:t>
            </a:r>
            <a:r>
              <a:rPr lang="en-US" sz="2400" dirty="0">
                <a:latin typeface="Palatino      Linotype"/>
              </a:rPr>
              <a:t>; </a:t>
            </a:r>
            <a:r>
              <a:rPr lang="en-US" sz="2400" dirty="0" err="1">
                <a:latin typeface="Palatino      Linotype"/>
              </a:rPr>
              <a:t>trả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lời</a:t>
            </a:r>
            <a:r>
              <a:rPr lang="en-US" sz="2400" dirty="0">
                <a:latin typeface="Palatino      Linotype"/>
              </a:rPr>
              <a:t> tin </a:t>
            </a:r>
            <a:r>
              <a:rPr lang="en-US" sz="2400" dirty="0" err="1">
                <a:latin typeface="Palatino      Linotype"/>
              </a:rPr>
              <a:t>nhắn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thông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minh</a:t>
            </a:r>
            <a:r>
              <a:rPr lang="en-US" sz="2400" dirty="0">
                <a:latin typeface="Palatino      Linotype"/>
              </a:rPr>
              <a:t>; menu chia </a:t>
            </a:r>
            <a:r>
              <a:rPr lang="en-US" sz="2400" dirty="0" err="1">
                <a:latin typeface="Palatino      Linotype"/>
              </a:rPr>
              <a:t>sẻ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dụng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hơn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nhiều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quyền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kiểm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soát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hơn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trên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các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ứng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dụng</a:t>
            </a:r>
            <a:r>
              <a:rPr lang="en-US" sz="2400" dirty="0">
                <a:latin typeface="Palatino      Linotyp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9660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FA091-4959-3F59-DB7D-21BFE0D56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F105468B-3F64-E145-1EAB-786F30FD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51861A9A-F539-DFF8-2B9E-6B9C1EC7D25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5A049B-4986-E5BD-D02E-E3ED84048BB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64EA354A-8800-9BAB-F217-358483D2875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7868ABE-956C-136D-3775-62A5CCBE27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A579A5-6696-2F0C-70B0-F44A78F5DF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8BDF5-EBE9-9C3B-F4CA-3F746E8270A7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AAD40F-BD83-48C0-2565-CEB4645AC4DB}"/>
              </a:ext>
            </a:extLst>
          </p:cNvPr>
          <p:cNvSpPr txBox="1"/>
          <p:nvPr/>
        </p:nvSpPr>
        <p:spPr>
          <a:xfrm>
            <a:off x="529145" y="1323898"/>
            <a:ext cx="11190741" cy="428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b="1" dirty="0">
                <a:latin typeface="Palatino      Linotype"/>
              </a:rPr>
              <a:t>Android 11 </a:t>
            </a:r>
            <a:r>
              <a:rPr lang="en-US" sz="2400" dirty="0">
                <a:latin typeface="Palatino      Linotype"/>
              </a:rPr>
              <a:t>(8/9/2020): </a:t>
            </a:r>
            <a:r>
              <a:rPr lang="en-US" sz="2400" dirty="0" err="1">
                <a:latin typeface="Palatino      Linotype"/>
              </a:rPr>
              <a:t>Tối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ưu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smarthome</a:t>
            </a:r>
            <a:endParaRPr lang="en-US" sz="2400" dirty="0">
              <a:latin typeface="Palatino      Linotype"/>
            </a:endParaRPr>
          </a:p>
          <a:p>
            <a:pPr algn="just">
              <a:lnSpc>
                <a:spcPct val="200000"/>
              </a:lnSpc>
            </a:pPr>
            <a:r>
              <a:rPr lang="en-US" sz="2400" b="1" dirty="0">
                <a:latin typeface="Palatino      Linotype"/>
              </a:rPr>
              <a:t>Android 12 </a:t>
            </a:r>
            <a:r>
              <a:rPr lang="en-US" sz="2400" dirty="0">
                <a:latin typeface="Palatino      Linotype"/>
              </a:rPr>
              <a:t>(19/10/2021): </a:t>
            </a:r>
            <a:r>
              <a:rPr lang="en-US" sz="2400" dirty="0" err="1">
                <a:latin typeface="Palatino      Linotype"/>
              </a:rPr>
              <a:t>Đại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hoàn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toàn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về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giao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diện</a:t>
            </a:r>
            <a:r>
              <a:rPr lang="en-US" sz="2400" dirty="0">
                <a:latin typeface="Palatino      Linotype"/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en-US" sz="2400" b="1" dirty="0">
                <a:latin typeface="Palatino      Linotype"/>
              </a:rPr>
              <a:t>Android 13 </a:t>
            </a:r>
            <a:r>
              <a:rPr lang="en-US" sz="2400" dirty="0">
                <a:latin typeface="Palatino      Linotype"/>
              </a:rPr>
              <a:t>(15/8/2022): </a:t>
            </a:r>
            <a:r>
              <a:rPr lang="en-US" sz="2400" dirty="0" err="1">
                <a:latin typeface="Palatino      Linotype"/>
              </a:rPr>
              <a:t>Nâng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cao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quyền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riêng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tư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người</a:t>
            </a:r>
            <a:r>
              <a:rPr lang="en-US" sz="2400" dirty="0">
                <a:latin typeface="Palatino      Linotype"/>
              </a:rPr>
              <a:t> dung.</a:t>
            </a:r>
          </a:p>
          <a:p>
            <a:pPr algn="just">
              <a:lnSpc>
                <a:spcPct val="200000"/>
              </a:lnSpc>
            </a:pPr>
            <a:r>
              <a:rPr lang="en-US" sz="2400" b="1" dirty="0">
                <a:latin typeface="Palatino      Linotype"/>
              </a:rPr>
              <a:t>Android 14 </a:t>
            </a:r>
            <a:r>
              <a:rPr lang="en-US" sz="2400" dirty="0">
                <a:latin typeface="Palatino      Linotype"/>
              </a:rPr>
              <a:t>(4/10/2023): </a:t>
            </a:r>
            <a:r>
              <a:rPr lang="en-US" sz="2400" dirty="0" err="1">
                <a:latin typeface="Palatino      Linotype"/>
              </a:rPr>
              <a:t>Đem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đến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nhiều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tính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mới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người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dùng</a:t>
            </a:r>
            <a:endParaRPr lang="en-US" sz="2400" dirty="0">
              <a:latin typeface="Palatino      Linotype"/>
            </a:endParaRPr>
          </a:p>
          <a:p>
            <a:pPr algn="just">
              <a:lnSpc>
                <a:spcPct val="200000"/>
              </a:lnSpc>
            </a:pPr>
            <a:r>
              <a:rPr lang="en-US" sz="2400" b="1" dirty="0">
                <a:latin typeface="Palatino      Linotype"/>
              </a:rPr>
              <a:t>Android 15 </a:t>
            </a:r>
            <a:r>
              <a:rPr lang="en-US" sz="2400" dirty="0">
                <a:latin typeface="Palatino      Linotype"/>
              </a:rPr>
              <a:t>: </a:t>
            </a:r>
            <a:r>
              <a:rPr lang="en-US" sz="2400" dirty="0" err="1">
                <a:latin typeface="Palatino      Linotype"/>
              </a:rPr>
              <a:t>Dự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kiến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ra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mắt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năm</a:t>
            </a:r>
            <a:r>
              <a:rPr lang="en-US" sz="2400" dirty="0">
                <a:latin typeface="Palatino      Linotype"/>
              </a:rPr>
              <a:t> 2024.</a:t>
            </a:r>
          </a:p>
          <a:p>
            <a:pPr lvl="1" algn="just">
              <a:lnSpc>
                <a:spcPct val="150000"/>
              </a:lnSpc>
            </a:pPr>
            <a:endParaRPr lang="en-US" sz="2400" dirty="0">
              <a:latin typeface="Palatino     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237466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53181-B12E-885C-3BD7-C4F990F4E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115499B-2441-6104-576C-A56E8EBB9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82" b="11657"/>
          <a:stretch/>
        </p:blipFill>
        <p:spPr bwMode="auto">
          <a:xfrm>
            <a:off x="0" y="0"/>
            <a:ext cx="1218895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4741598C-6719-329B-593C-7BA3E31DE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C9BE66-9739-B8EE-9F32-472E2C71F5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sz="2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4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5897D5A7-CE6B-A3B0-18FB-DF80A7060B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EF6D8F3-85CF-E44A-F4B3-A84223A211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40E114-A82D-237A-B2CA-5077116A4AB9}"/>
              </a:ext>
            </a:extLst>
          </p:cNvPr>
          <p:cNvSpPr txBox="1"/>
          <p:nvPr/>
        </p:nvSpPr>
        <p:spPr>
          <a:xfrm>
            <a:off x="1069122" y="1270536"/>
            <a:ext cx="5338284" cy="280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Lịch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sử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phát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triển</a:t>
            </a:r>
            <a:endParaRPr lang="en-US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 err="1">
                <a:latin typeface="Palatino Linotype" panose="02040502050505030304" pitchFamily="18" charset="0"/>
              </a:rPr>
              <a:t>Kiến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trúc</a:t>
            </a:r>
            <a:endParaRPr lang="en-US" sz="2400" b="1" i="0" dirty="0"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IDE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IDE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Android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Tạo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chạy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debug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và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publish app</a:t>
            </a:r>
            <a:endParaRPr lang="vi-VN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962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AC896-2A5B-B81C-4C89-10A4D21E0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C4D89EE3-0288-D7AA-630E-E5359C89E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41555274-A00C-6063-ECC7-9F7DFC0EEE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ABCFA5-1AA7-CD88-456A-9B58D11FCD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7F2C158-CECF-AF46-4291-41A94ADE7C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9C2008E-60CD-344E-7915-66F0BB2590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480C66-CF6F-BC70-71C0-E0BDF61432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646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AA1B8-0875-7674-1D94-584002D9225E}"/>
              </a:ext>
            </a:extLst>
          </p:cNvPr>
          <p:cNvSpPr txBox="1"/>
          <p:nvPr/>
        </p:nvSpPr>
        <p:spPr>
          <a:xfrm>
            <a:off x="2626935" y="151808"/>
            <a:ext cx="5899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pic>
        <p:nvPicPr>
          <p:cNvPr id="3074" name="Picture 2" descr="Kiến trúc các tầng của hệ điều hành mã nguồn mở Android">
            <a:extLst>
              <a:ext uri="{FF2B5EF4-FFF2-40B4-BE49-F238E27FC236}">
                <a16:creationId xmlns:a16="http://schemas.microsoft.com/office/drawing/2014/main" id="{3F48A7C4-95C0-2208-94E9-186547E5F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07" y="584466"/>
            <a:ext cx="4367201" cy="578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495694-08B3-A762-8B33-44F10915D6D5}"/>
              </a:ext>
            </a:extLst>
          </p:cNvPr>
          <p:cNvSpPr txBox="1"/>
          <p:nvPr/>
        </p:nvSpPr>
        <p:spPr>
          <a:xfrm>
            <a:off x="757716" y="1242545"/>
            <a:ext cx="5338284" cy="391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II. </a:t>
            </a:r>
            <a:r>
              <a:rPr lang="en-US" sz="2400" b="1" dirty="0" err="1">
                <a:latin typeface="Palatino      Linotype"/>
              </a:rPr>
              <a:t>Kiến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trúc</a:t>
            </a:r>
            <a:endParaRPr lang="en-US" sz="2400" b="1" dirty="0">
              <a:latin typeface="Palatino      Linotype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b="1" dirty="0">
                <a:latin typeface="Palatino      Linotype"/>
              </a:rPr>
              <a:t>Linux Kernel (</a:t>
            </a:r>
            <a:r>
              <a:rPr lang="en-US" sz="2000" b="1" dirty="0" err="1">
                <a:latin typeface="Palatino      Linotype"/>
              </a:rPr>
              <a:t>nhân</a:t>
            </a:r>
            <a:r>
              <a:rPr lang="en-US" sz="2000" b="1" dirty="0">
                <a:latin typeface="Palatino      Linotype"/>
              </a:rPr>
              <a:t> Linux)</a:t>
            </a:r>
            <a:endParaRPr lang="en-US" sz="2000" dirty="0">
              <a:latin typeface="Palatino      Linotype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b="1" dirty="0" err="1">
                <a:latin typeface="Palatino      Linotype"/>
              </a:rPr>
              <a:t>Lớp</a:t>
            </a:r>
            <a:r>
              <a:rPr lang="en-US" sz="2000" b="1" dirty="0">
                <a:latin typeface="Palatino      Linotype"/>
              </a:rPr>
              <a:t> </a:t>
            </a:r>
            <a:r>
              <a:rPr lang="en-US" sz="2000" b="1" dirty="0" err="1">
                <a:latin typeface="Palatino      Linotype"/>
              </a:rPr>
              <a:t>Trừu</a:t>
            </a:r>
            <a:r>
              <a:rPr lang="en-US" sz="2000" b="1" dirty="0">
                <a:latin typeface="Palatino      Linotype"/>
              </a:rPr>
              <a:t> </a:t>
            </a:r>
            <a:r>
              <a:rPr lang="en-US" sz="2000" b="1" dirty="0" err="1">
                <a:latin typeface="Palatino      Linotype"/>
              </a:rPr>
              <a:t>tượng</a:t>
            </a:r>
            <a:r>
              <a:rPr lang="en-US" sz="2000" b="1" dirty="0">
                <a:latin typeface="Palatino      Linotype"/>
              </a:rPr>
              <a:t> </a:t>
            </a:r>
            <a:r>
              <a:rPr lang="en-US" sz="2000" b="1" dirty="0" err="1">
                <a:latin typeface="Palatino      Linotype"/>
              </a:rPr>
              <a:t>Phần</a:t>
            </a:r>
            <a:r>
              <a:rPr lang="en-US" sz="2000" b="1" dirty="0">
                <a:latin typeface="Palatino      Linotype"/>
              </a:rPr>
              <a:t> </a:t>
            </a:r>
            <a:r>
              <a:rPr lang="en-US" sz="2000" b="1" dirty="0" err="1">
                <a:latin typeface="Palatino      Linotype"/>
              </a:rPr>
              <a:t>cứng</a:t>
            </a:r>
            <a:r>
              <a:rPr lang="en-US" sz="2000" b="1" dirty="0">
                <a:latin typeface="Palatino      Linotype"/>
              </a:rPr>
              <a:t> (HAL)</a:t>
            </a:r>
            <a:endParaRPr lang="en-US" sz="2000" dirty="0">
              <a:latin typeface="Palatino      Linotype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b="1" dirty="0" err="1">
                <a:latin typeface="Palatino      Linotype"/>
              </a:rPr>
              <a:t>Thư</a:t>
            </a:r>
            <a:r>
              <a:rPr lang="en-US" sz="2000" b="1" dirty="0">
                <a:latin typeface="Palatino      Linotype"/>
              </a:rPr>
              <a:t> </a:t>
            </a:r>
            <a:r>
              <a:rPr lang="en-US" sz="2000" b="1" dirty="0" err="1">
                <a:latin typeface="Palatino      Linotype"/>
              </a:rPr>
              <a:t>viện</a:t>
            </a:r>
            <a:r>
              <a:rPr lang="en-US" sz="2000" b="1" dirty="0">
                <a:latin typeface="Palatino      Linotype"/>
              </a:rPr>
              <a:t> Native</a:t>
            </a:r>
            <a:endParaRPr lang="en-US" sz="2000" dirty="0">
              <a:latin typeface="Palatino      Linotype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b="1" dirty="0">
                <a:latin typeface="Palatino      Linotype"/>
              </a:rPr>
              <a:t>Android Runtime (ART)</a:t>
            </a:r>
            <a:endParaRPr lang="en-US" sz="2000" dirty="0">
              <a:latin typeface="Palatino      Linotype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b="1" dirty="0">
                <a:latin typeface="Palatino      Linotype"/>
              </a:rPr>
              <a:t>Application Framework</a:t>
            </a:r>
            <a:endParaRPr lang="en-US" sz="2000" dirty="0">
              <a:latin typeface="Palatino      Linotype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b="1" dirty="0">
                <a:latin typeface="Palatino      Linotype"/>
              </a:rPr>
              <a:t>Application</a:t>
            </a:r>
            <a:endParaRPr lang="en-US" sz="2000" dirty="0">
              <a:latin typeface="Palatino      Linotype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endParaRPr lang="en-US" sz="2400" b="1" i="0" dirty="0"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765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87669-DD94-56F0-0849-372A004E4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5A4559A9-753E-392E-6175-0C038082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D2758F17-14FD-8F68-6997-F9391EDAA66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B954B-44C1-1A8E-1E4E-3A3795D49A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A044C418-3F18-80D3-8AB9-0FB43529D8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683DE52-7293-3B25-8657-0210586414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ADCE0B-7943-A373-35F0-C4F439E025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646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FFBB59-06D4-EE4A-C12F-72417BC7D85F}"/>
              </a:ext>
            </a:extLst>
          </p:cNvPr>
          <p:cNvSpPr txBox="1"/>
          <p:nvPr/>
        </p:nvSpPr>
        <p:spPr>
          <a:xfrm>
            <a:off x="2626935" y="151808"/>
            <a:ext cx="5899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7F9F6-ADAC-22FD-002B-B8C09EF50087}"/>
              </a:ext>
            </a:extLst>
          </p:cNvPr>
          <p:cNvSpPr txBox="1"/>
          <p:nvPr/>
        </p:nvSpPr>
        <p:spPr>
          <a:xfrm>
            <a:off x="757716" y="1242545"/>
            <a:ext cx="5338284" cy="429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dirty="0">
                <a:latin typeface="Palatino      Linotype"/>
              </a:rPr>
              <a:t>Linux Kernel (</a:t>
            </a:r>
            <a:r>
              <a:rPr lang="en-US" sz="2400" b="1" dirty="0" err="1">
                <a:latin typeface="Palatino      Linotype"/>
              </a:rPr>
              <a:t>nhân</a:t>
            </a:r>
            <a:r>
              <a:rPr lang="en-US" sz="2400" b="1" dirty="0">
                <a:latin typeface="Palatino      Linotype"/>
              </a:rPr>
              <a:t> Linux)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Palatino      Linotype"/>
              </a:rPr>
              <a:t>Là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tầng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dưới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cùng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và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là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nền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tảng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trong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kiến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trúc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của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hệ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điều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hành</a:t>
            </a:r>
            <a:r>
              <a:rPr lang="en-US" sz="2000" dirty="0">
                <a:latin typeface="Palatino      Linotype"/>
              </a:rPr>
              <a:t> Android, </a:t>
            </a:r>
            <a:r>
              <a:rPr lang="en-US" sz="2000" dirty="0" err="1">
                <a:latin typeface="Palatino      Linotype"/>
              </a:rPr>
              <a:t>đảm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nhận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các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chức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năng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hệ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thống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cơ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bản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như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quản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lý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bộ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nhớ</a:t>
            </a:r>
            <a:r>
              <a:rPr lang="en-US" sz="2000" dirty="0">
                <a:latin typeface="Palatino      Linotype"/>
              </a:rPr>
              <a:t>, </a:t>
            </a:r>
            <a:r>
              <a:rPr lang="en-US" sz="2000" dirty="0" err="1">
                <a:latin typeface="Palatino      Linotype"/>
              </a:rPr>
              <a:t>trừu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tượng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hoá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phần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cứng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và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quản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lý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quy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trình</a:t>
            </a:r>
            <a:r>
              <a:rPr lang="en-US" sz="2000" dirty="0">
                <a:latin typeface="Palatino      Linotype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Palatino      Linotype"/>
              </a:rPr>
              <a:t>Lớp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nhân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cung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cấp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một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nền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tảng</a:t>
            </a:r>
            <a:r>
              <a:rPr lang="en-US" sz="2000" dirty="0">
                <a:latin typeface="Palatino      Linotype"/>
              </a:rPr>
              <a:t> an </a:t>
            </a:r>
            <a:r>
              <a:rPr lang="en-US" sz="2000" dirty="0" err="1">
                <a:latin typeface="Palatino      Linotype"/>
              </a:rPr>
              <a:t>toàn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và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ổn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định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để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chạy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ứng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dụng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và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tương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tác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với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phần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cứng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của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thiết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bị</a:t>
            </a:r>
            <a:r>
              <a:rPr lang="en-US" sz="2000" dirty="0">
                <a:latin typeface="Palatino      Linotype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6CB2F5-093D-B96C-EB2B-C6EE0AA94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447" y="2053875"/>
            <a:ext cx="5852039" cy="313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82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C7ADA-EE3D-C2D8-BF85-D253C1FD7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BAF11BA7-28AE-5336-252B-E59D6ABF9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FD81B929-C4FB-C2EA-53D9-DD7204FCFB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FA0E5F-B9C3-066C-E756-0940FABFEF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56FE8E07-8CF1-1868-B5F5-100178CD0D6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237154D-E096-4BDE-1D52-494C03B722C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6D8070-EB28-0B47-8D47-047E713EA6E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646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CE10E8-8379-E8E2-98F4-A5EFC2F3E7F1}"/>
              </a:ext>
            </a:extLst>
          </p:cNvPr>
          <p:cNvSpPr txBox="1"/>
          <p:nvPr/>
        </p:nvSpPr>
        <p:spPr>
          <a:xfrm>
            <a:off x="2626935" y="151808"/>
            <a:ext cx="5899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5680A-FB7A-376A-7503-4E2103B66479}"/>
              </a:ext>
            </a:extLst>
          </p:cNvPr>
          <p:cNvSpPr txBox="1"/>
          <p:nvPr/>
        </p:nvSpPr>
        <p:spPr>
          <a:xfrm>
            <a:off x="757716" y="1242545"/>
            <a:ext cx="98138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>
                <a:latin typeface="Palatino      Linotype"/>
              </a:rPr>
              <a:t>2)   </a:t>
            </a:r>
            <a:r>
              <a:rPr lang="en-US" sz="2400" b="1" dirty="0" err="1">
                <a:latin typeface="Palatino      Linotype"/>
              </a:rPr>
              <a:t>Lớp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Trừu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tượng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Phần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cứng</a:t>
            </a:r>
            <a:r>
              <a:rPr lang="en-US" sz="2400" b="1" dirty="0">
                <a:latin typeface="Palatino      Linotype"/>
              </a:rPr>
              <a:t> (HAL)</a:t>
            </a:r>
            <a:endParaRPr lang="en-US" sz="2400" dirty="0">
              <a:latin typeface="Palatino      Linotype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     Linotype"/>
              </a:rPr>
              <a:t>HAL </a:t>
            </a:r>
            <a:r>
              <a:rPr lang="en-US" sz="2400" dirty="0" err="1">
                <a:latin typeface="Palatino      Linotype"/>
              </a:rPr>
              <a:t>cung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cấp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một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giao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tiêu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chuẩn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giữa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khung</a:t>
            </a:r>
            <a:r>
              <a:rPr lang="en-US" sz="2400" dirty="0">
                <a:latin typeface="Palatino      Linotype"/>
              </a:rPr>
              <a:t> Android ở </a:t>
            </a:r>
            <a:r>
              <a:rPr lang="en-US" sz="2400" dirty="0" err="1">
                <a:latin typeface="Palatino      Linotype"/>
              </a:rPr>
              <a:t>tầng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cao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các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thành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phần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phần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cứng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của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thiết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bị</a:t>
            </a:r>
            <a:r>
              <a:rPr lang="en-US" sz="2400" dirty="0">
                <a:latin typeface="Palatino      Linotype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Nó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phép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các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sản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xuất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thiết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bị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triển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khai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trình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điều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khiển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các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thành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phần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phần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cứng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cụ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thể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không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cần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sửa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đổi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mã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nguồn</a:t>
            </a:r>
            <a:r>
              <a:rPr lang="en-US" sz="2400" dirty="0">
                <a:latin typeface="Palatino      Linotype"/>
              </a:rPr>
              <a:t> Android ở </a:t>
            </a:r>
            <a:r>
              <a:rPr lang="en-US" sz="2400" dirty="0" err="1">
                <a:latin typeface="Palatino      Linotype"/>
              </a:rPr>
              <a:t>tầng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cao</a:t>
            </a:r>
            <a:r>
              <a:rPr lang="en-US" sz="2400" dirty="0">
                <a:latin typeface="Palatino      Linotype"/>
              </a:rPr>
              <a:t>.</a:t>
            </a:r>
            <a:br>
              <a:rPr lang="en-US" sz="2400" dirty="0">
                <a:latin typeface="Palatino      Linotype"/>
              </a:rPr>
            </a:br>
            <a:endParaRPr lang="en-US" sz="2400" dirty="0">
              <a:latin typeface="Palatino      Linotyp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FDF18B-E174-0E4E-D11C-42D7DB370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065" y="3749427"/>
            <a:ext cx="8526065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80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FF996-0F8C-C9BC-16A6-93ECF1D89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4A7C9C1A-7884-F0D2-1EC4-E18D3ED28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72D1BE3C-A0D5-5300-3750-FF6A461CB8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6575F7-8290-6881-D272-EB301AD8122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6075DF7F-AF13-1631-0FF0-68559C377D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7447E2E-A947-3286-418B-967644BF8DE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97ADAB-566E-FB6A-33F9-1297301C85D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646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187BCD-5297-BAD6-DF11-F17F1E6CCA90}"/>
              </a:ext>
            </a:extLst>
          </p:cNvPr>
          <p:cNvSpPr txBox="1"/>
          <p:nvPr/>
        </p:nvSpPr>
        <p:spPr>
          <a:xfrm>
            <a:off x="2626935" y="151808"/>
            <a:ext cx="5899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691E56-B237-E6D7-3841-8BC9AC6C30B7}"/>
              </a:ext>
            </a:extLst>
          </p:cNvPr>
          <p:cNvSpPr txBox="1"/>
          <p:nvPr/>
        </p:nvSpPr>
        <p:spPr>
          <a:xfrm>
            <a:off x="757716" y="1242545"/>
            <a:ext cx="9813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AutoNum type="arabicParenR" startAt="3"/>
            </a:pPr>
            <a:r>
              <a:rPr lang="en-US" sz="2400" b="1" dirty="0" err="1">
                <a:latin typeface="Palatino      Linotype"/>
              </a:rPr>
              <a:t>Thư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viện</a:t>
            </a:r>
            <a:r>
              <a:rPr lang="en-US" sz="2400" b="1" dirty="0">
                <a:latin typeface="Palatino      Linotype"/>
              </a:rPr>
              <a:t> Native:</a:t>
            </a:r>
          </a:p>
          <a:p>
            <a:pPr marL="457200" lvl="0" indent="-457200">
              <a:buAutoNum type="arabicParenR" startAt="3"/>
            </a:pPr>
            <a:endParaRPr lang="en-US" sz="2400" dirty="0">
              <a:latin typeface="Palatino      Linotype"/>
            </a:endParaRPr>
          </a:p>
          <a:p>
            <a:pPr lvl="0"/>
            <a:r>
              <a:rPr lang="en-US" sz="2400" dirty="0" err="1">
                <a:latin typeface="Palatino      Linotype"/>
              </a:rPr>
              <a:t>Được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viết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bằng</a:t>
            </a:r>
            <a:r>
              <a:rPr lang="en-US" sz="2400" dirty="0">
                <a:latin typeface="Palatino      Linotype"/>
              </a:rPr>
              <a:t> C </a:t>
            </a:r>
            <a:r>
              <a:rPr lang="en-US" sz="2400" dirty="0" err="1">
                <a:latin typeface="Palatino      Linotype"/>
              </a:rPr>
              <a:t>hoặc</a:t>
            </a:r>
            <a:r>
              <a:rPr lang="en-US" sz="2400" dirty="0">
                <a:latin typeface="Palatino      Linotype"/>
              </a:rPr>
              <a:t> C++ </a:t>
            </a:r>
            <a:r>
              <a:rPr lang="en-US" sz="2400" dirty="0" err="1">
                <a:latin typeface="Palatino      Linotype"/>
              </a:rPr>
              <a:t>cung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cấp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các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chức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cơ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hệ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điều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hành</a:t>
            </a:r>
            <a:r>
              <a:rPr lang="en-US" sz="2400" dirty="0">
                <a:latin typeface="Palatino      Linotype"/>
              </a:rPr>
              <a:t>, </a:t>
            </a:r>
            <a:r>
              <a:rPr lang="en-US" sz="2400" dirty="0" err="1">
                <a:latin typeface="Palatino      Linotype"/>
              </a:rPr>
              <a:t>như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hiển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thị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đồ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họa</a:t>
            </a:r>
            <a:r>
              <a:rPr lang="en-US" sz="2400" dirty="0">
                <a:latin typeface="Palatino      Linotype"/>
              </a:rPr>
              <a:t>, </a:t>
            </a:r>
            <a:r>
              <a:rPr lang="en-US" sz="2400" dirty="0" err="1">
                <a:latin typeface="Palatino      Linotype"/>
              </a:rPr>
              <a:t>phát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truyền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phương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tính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mật</a:t>
            </a:r>
            <a:r>
              <a:rPr lang="en-US" sz="2400" dirty="0">
                <a:latin typeface="Palatino      Linotype"/>
              </a:rPr>
              <a:t>.</a:t>
            </a:r>
            <a:br>
              <a:rPr lang="en-US" sz="2400" dirty="0">
                <a:latin typeface="Palatino      Linotype"/>
              </a:rPr>
            </a:br>
            <a:endParaRPr lang="en-US" sz="2400" dirty="0">
              <a:latin typeface="Palatino      Linotyp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D04917-6CD3-50B0-E0F5-7A7C0320C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959" y="3429000"/>
            <a:ext cx="5725324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66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1B43C-C0E5-A447-0633-23034FEEC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0B7E6A6A-0F0F-716F-DD3E-F065BB65F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7EF1F20D-D613-7CE7-88F6-2751ACB16A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3934DF-C2BC-4502-FABE-904D2135829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3384562A-BE3B-2989-D65D-57597C4558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E21C239-5FEB-DC74-8802-3D3BB71315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9DD90D-E969-AC47-F5E9-4F594E845A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646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72623-0E4B-524B-B92B-64AC30678064}"/>
              </a:ext>
            </a:extLst>
          </p:cNvPr>
          <p:cNvSpPr txBox="1"/>
          <p:nvPr/>
        </p:nvSpPr>
        <p:spPr>
          <a:xfrm>
            <a:off x="2626935" y="151808"/>
            <a:ext cx="5899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559EA-4CEA-8544-4254-FDCA950D2577}"/>
              </a:ext>
            </a:extLst>
          </p:cNvPr>
          <p:cNvSpPr txBox="1"/>
          <p:nvPr/>
        </p:nvSpPr>
        <p:spPr>
          <a:xfrm>
            <a:off x="757716" y="1242545"/>
            <a:ext cx="98138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>
                <a:latin typeface="Palatino      Linotype"/>
              </a:rPr>
              <a:t>4)  Android runtime (ART)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Palatino      Linotype"/>
                <a:ea typeface="Calibri" panose="020F0502020204030204" pitchFamily="34" charset="0"/>
              </a:rPr>
              <a:t>M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ôi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trường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thực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thi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chịu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trách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nhiệm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thực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hiện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và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quản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lý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ứng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dụng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Android.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Palatino      Linotype"/>
                <a:ea typeface="Calibri" panose="020F0502020204030204" pitchFamily="34" charset="0"/>
              </a:rPr>
              <a:t>S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ử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dụng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công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nghệ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biên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dịch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trước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(AOT)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để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chuyển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đổi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bytecode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ứng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dụng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thành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mã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máy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trong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quá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trình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cài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đặt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,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cải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thiện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hiệu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suất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ứng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dụng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.</a:t>
            </a:r>
            <a:b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</a:br>
            <a:br>
              <a:rPr lang="en-US" sz="2400" dirty="0">
                <a:latin typeface="Palatino      Linotype"/>
              </a:rPr>
            </a:br>
            <a:endParaRPr lang="en-US" sz="2400" dirty="0">
              <a:latin typeface="Palatino      Linotyp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EB31C3-C7A3-81DB-E36A-443472474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487" y="3464175"/>
            <a:ext cx="2810267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13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90E35E2D-8F38-A0FC-EB9D-CF9C932F81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79C514-8411-8500-EF15-0B68267B4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solidFill>
                  <a:srgbClr val="FFFF00"/>
                </a:solidFill>
                <a:latin typeface="+mj-lt"/>
              </a:rPr>
              <a:t>Trang 03</a:t>
            </a:r>
            <a:endParaRPr lang="en-US" sz="2400" b="1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CC3A3FE-891C-6A5E-EABF-4A23679F61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2A72A12-941A-B8F2-077A-F7E4867F7D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092FE9-AFC5-902B-3C6A-556EAF1B3F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solidFill>
                  <a:srgbClr val="FFFF00"/>
                </a:solidFill>
                <a:latin typeface="+mj-lt"/>
              </a:rPr>
              <a:t>Nội dung chính</a:t>
            </a:r>
            <a:endParaRPr lang="en-US" sz="2400" b="1">
              <a:solidFill>
                <a:srgbClr val="FFFF00"/>
              </a:solidFill>
              <a:latin typeface="+mj-lt"/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04167F34-3CA3-9B0C-5C6D-59EA75FCE1B6}"/>
              </a:ext>
            </a:extLst>
          </p:cNvPr>
          <p:cNvSpPr/>
          <p:nvPr/>
        </p:nvSpPr>
        <p:spPr>
          <a:xfrm>
            <a:off x="757716" y="983551"/>
            <a:ext cx="785003" cy="759125"/>
          </a:xfrm>
          <a:prstGeom prst="cube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000" b="1">
                <a:solidFill>
                  <a:srgbClr val="FF0000"/>
                </a:solidFill>
                <a:latin typeface="Digital-7 Mono" panose="02000000000000000000" pitchFamily="2" charset="0"/>
              </a:rPr>
              <a:t>1</a:t>
            </a:r>
            <a:endParaRPr lang="en-US" sz="4000" b="1">
              <a:solidFill>
                <a:srgbClr val="FF0000"/>
              </a:solidFill>
              <a:latin typeface="Digital-7 Mono" panose="02000000000000000000" pitchFamily="2" charset="0"/>
            </a:endParaRP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C749E869-3EB6-1478-67DE-B01CB4B93F55}"/>
              </a:ext>
            </a:extLst>
          </p:cNvPr>
          <p:cNvSpPr/>
          <p:nvPr/>
        </p:nvSpPr>
        <p:spPr>
          <a:xfrm>
            <a:off x="4909072" y="977725"/>
            <a:ext cx="785003" cy="759125"/>
          </a:xfrm>
          <a:prstGeom prst="cube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000" b="1" dirty="0">
                <a:solidFill>
                  <a:srgbClr val="FF0000"/>
                </a:solidFill>
                <a:latin typeface="Digital-7 Mono" panose="02000000000000000000" pitchFamily="2" charset="0"/>
              </a:rPr>
              <a:t>2</a:t>
            </a:r>
            <a:endParaRPr lang="en-US" sz="4000" b="1" dirty="0">
              <a:solidFill>
                <a:srgbClr val="FF0000"/>
              </a:solidFill>
              <a:latin typeface="Digital-7 Mon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047E65-0D97-37E0-1CF8-07D69DEB2C75}"/>
              </a:ext>
            </a:extLst>
          </p:cNvPr>
          <p:cNvSpPr txBox="1"/>
          <p:nvPr/>
        </p:nvSpPr>
        <p:spPr>
          <a:xfrm>
            <a:off x="1665660" y="1105300"/>
            <a:ext cx="1384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Android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B4FCD5-98F4-36FF-C9BA-FDFD1DCA99C1}"/>
              </a:ext>
            </a:extLst>
          </p:cNvPr>
          <p:cNvSpPr txBox="1"/>
          <p:nvPr/>
        </p:nvSpPr>
        <p:spPr>
          <a:xfrm>
            <a:off x="9283862" y="1090062"/>
            <a:ext cx="1435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</a:rPr>
              <a:t>Tổng</a:t>
            </a:r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b="1" dirty="0" err="1">
                <a:solidFill>
                  <a:srgbClr val="002060"/>
                </a:solidFill>
              </a:rPr>
              <a:t>kết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D283F-1AA4-E3D8-E1DD-9D3B00C6698A}"/>
              </a:ext>
            </a:extLst>
          </p:cNvPr>
          <p:cNvSpPr txBox="1"/>
          <p:nvPr/>
        </p:nvSpPr>
        <p:spPr>
          <a:xfrm>
            <a:off x="652793" y="2063917"/>
            <a:ext cx="3446690" cy="3087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200" b="1" i="0" dirty="0" err="1">
                <a:effectLst/>
                <a:latin typeface="Palatino Linotype" panose="02040502050505030304" pitchFamily="18" charset="0"/>
              </a:rPr>
              <a:t>Lịch</a:t>
            </a:r>
            <a:r>
              <a:rPr lang="en-US" sz="2200" b="1" i="0" dirty="0">
                <a:effectLst/>
                <a:latin typeface="Palatino Linotype" panose="02040502050505030304" pitchFamily="18" charset="0"/>
              </a:rPr>
              <a:t> </a:t>
            </a:r>
            <a:r>
              <a:rPr lang="en-US" sz="2200" b="1" i="0" dirty="0" err="1">
                <a:effectLst/>
                <a:latin typeface="Palatino Linotype" panose="02040502050505030304" pitchFamily="18" charset="0"/>
              </a:rPr>
              <a:t>sử</a:t>
            </a:r>
            <a:r>
              <a:rPr lang="en-US" sz="2200" b="1" i="0" dirty="0">
                <a:effectLst/>
                <a:latin typeface="Palatino Linotype" panose="02040502050505030304" pitchFamily="18" charset="0"/>
              </a:rPr>
              <a:t> </a:t>
            </a:r>
            <a:r>
              <a:rPr lang="en-US" sz="2200" b="1" i="0" dirty="0" err="1">
                <a:effectLst/>
                <a:latin typeface="Palatino Linotype" panose="02040502050505030304" pitchFamily="18" charset="0"/>
              </a:rPr>
              <a:t>phát</a:t>
            </a:r>
            <a:r>
              <a:rPr lang="en-US" sz="2200" b="1" i="0" dirty="0">
                <a:effectLst/>
                <a:latin typeface="Palatino Linotype" panose="02040502050505030304" pitchFamily="18" charset="0"/>
              </a:rPr>
              <a:t> </a:t>
            </a:r>
            <a:r>
              <a:rPr lang="en-US" sz="2200" b="1" i="0" dirty="0" err="1">
                <a:effectLst/>
                <a:latin typeface="Palatino Linotype" panose="02040502050505030304" pitchFamily="18" charset="0"/>
              </a:rPr>
              <a:t>triển</a:t>
            </a:r>
            <a:endParaRPr lang="en-US" sz="2200" b="1" i="0" dirty="0"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200" b="1" dirty="0" err="1">
                <a:latin typeface="Palatino Linotype" panose="02040502050505030304" pitchFamily="18" charset="0"/>
              </a:rPr>
              <a:t>Kiến</a:t>
            </a:r>
            <a:r>
              <a:rPr lang="en-US" sz="2200" b="1" dirty="0">
                <a:latin typeface="Palatino Linotype" panose="02040502050505030304" pitchFamily="18" charset="0"/>
              </a:rPr>
              <a:t> </a:t>
            </a:r>
            <a:r>
              <a:rPr lang="en-US" sz="2200" b="1" dirty="0" err="1">
                <a:latin typeface="Palatino Linotype" panose="02040502050505030304" pitchFamily="18" charset="0"/>
              </a:rPr>
              <a:t>trúc</a:t>
            </a:r>
            <a:endParaRPr lang="en-US" sz="2200" b="1" i="0" dirty="0"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200" b="1" dirty="0">
                <a:latin typeface="Palatino Linotype" panose="02040502050505030304" pitchFamily="18" charset="0"/>
              </a:rPr>
              <a:t> IDE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200" b="1" dirty="0">
                <a:latin typeface="Palatino Linotype" panose="02040502050505030304" pitchFamily="18" charset="0"/>
              </a:rPr>
              <a:t> IDE </a:t>
            </a:r>
            <a:r>
              <a:rPr lang="en-US" sz="2200" b="1" dirty="0" err="1">
                <a:latin typeface="Palatino Linotype" panose="02040502050505030304" pitchFamily="18" charset="0"/>
              </a:rPr>
              <a:t>cho</a:t>
            </a:r>
            <a:r>
              <a:rPr lang="en-US" sz="2200" b="1" dirty="0">
                <a:latin typeface="Palatino Linotype" panose="02040502050505030304" pitchFamily="18" charset="0"/>
              </a:rPr>
              <a:t> Android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200" b="1" i="0" dirty="0" err="1">
                <a:effectLst/>
                <a:latin typeface="Palatino Linotype" panose="02040502050505030304" pitchFamily="18" charset="0"/>
              </a:rPr>
              <a:t>Tạo</a:t>
            </a:r>
            <a:r>
              <a:rPr lang="en-US" sz="2200" b="1" dirty="0">
                <a:latin typeface="Palatino Linotype" panose="02040502050505030304" pitchFamily="18" charset="0"/>
              </a:rPr>
              <a:t>, </a:t>
            </a:r>
            <a:r>
              <a:rPr lang="en-US" sz="2200" b="1" dirty="0" err="1">
                <a:latin typeface="Palatino Linotype" panose="02040502050505030304" pitchFamily="18" charset="0"/>
              </a:rPr>
              <a:t>chạy</a:t>
            </a:r>
            <a:r>
              <a:rPr lang="en-US" sz="2200" b="1" dirty="0">
                <a:latin typeface="Palatino Linotype" panose="02040502050505030304" pitchFamily="18" charset="0"/>
              </a:rPr>
              <a:t>, debug </a:t>
            </a:r>
            <a:r>
              <a:rPr lang="en-US" sz="2200" b="1" dirty="0" err="1">
                <a:latin typeface="Palatino Linotype" panose="02040502050505030304" pitchFamily="18" charset="0"/>
              </a:rPr>
              <a:t>và</a:t>
            </a:r>
            <a:r>
              <a:rPr lang="en-US" sz="2200" b="1" dirty="0">
                <a:latin typeface="Palatino Linotype" panose="02040502050505030304" pitchFamily="18" charset="0"/>
              </a:rPr>
              <a:t> publish app</a:t>
            </a:r>
            <a:endParaRPr lang="vi-VN" sz="2200" b="1" i="0" dirty="0">
              <a:effectLst/>
              <a:latin typeface="Palatino Linotype" panose="0204050205050503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02DB3E-B1B3-C2F2-8FFD-F390D8619986}"/>
              </a:ext>
            </a:extLst>
          </p:cNvPr>
          <p:cNvSpPr txBox="1"/>
          <p:nvPr/>
        </p:nvSpPr>
        <p:spPr>
          <a:xfrm>
            <a:off x="4750752" y="2081219"/>
            <a:ext cx="3446689" cy="257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200" b="1" i="0" dirty="0" err="1">
                <a:effectLst/>
                <a:latin typeface="Palatino Linotype" panose="02040502050505030304" pitchFamily="18" charset="0"/>
              </a:rPr>
              <a:t>Lịch</a:t>
            </a:r>
            <a:r>
              <a:rPr lang="en-US" sz="2200" b="1" i="0" dirty="0">
                <a:effectLst/>
                <a:latin typeface="Palatino Linotype" panose="02040502050505030304" pitchFamily="18" charset="0"/>
              </a:rPr>
              <a:t> </a:t>
            </a:r>
            <a:r>
              <a:rPr lang="en-US" sz="2200" b="1" i="0" dirty="0" err="1">
                <a:effectLst/>
                <a:latin typeface="Palatino Linotype" panose="02040502050505030304" pitchFamily="18" charset="0"/>
              </a:rPr>
              <a:t>sử</a:t>
            </a:r>
            <a:r>
              <a:rPr lang="en-US" sz="2200" b="1" i="0" dirty="0">
                <a:effectLst/>
                <a:latin typeface="Palatino Linotype" panose="02040502050505030304" pitchFamily="18" charset="0"/>
              </a:rPr>
              <a:t> </a:t>
            </a:r>
            <a:r>
              <a:rPr lang="en-US" sz="2200" b="1" i="0" dirty="0" err="1">
                <a:effectLst/>
                <a:latin typeface="Palatino Linotype" panose="02040502050505030304" pitchFamily="18" charset="0"/>
              </a:rPr>
              <a:t>phát</a:t>
            </a:r>
            <a:r>
              <a:rPr lang="en-US" sz="2200" b="1" i="0" dirty="0">
                <a:effectLst/>
                <a:latin typeface="Palatino Linotype" panose="02040502050505030304" pitchFamily="18" charset="0"/>
              </a:rPr>
              <a:t> </a:t>
            </a:r>
            <a:r>
              <a:rPr lang="en-US" sz="2200" b="1" i="0" dirty="0" err="1">
                <a:effectLst/>
                <a:latin typeface="Palatino Linotype" panose="02040502050505030304" pitchFamily="18" charset="0"/>
              </a:rPr>
              <a:t>triển</a:t>
            </a:r>
            <a:endParaRPr lang="en-US" sz="2200" b="1" i="0" dirty="0"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200" b="1" dirty="0" err="1">
                <a:latin typeface="Palatino Linotype" panose="02040502050505030304" pitchFamily="18" charset="0"/>
              </a:rPr>
              <a:t>Kiến</a:t>
            </a:r>
            <a:r>
              <a:rPr lang="en-US" sz="2200" b="1" dirty="0">
                <a:latin typeface="Palatino Linotype" panose="02040502050505030304" pitchFamily="18" charset="0"/>
              </a:rPr>
              <a:t> </a:t>
            </a:r>
            <a:r>
              <a:rPr lang="en-US" sz="2200" b="1" dirty="0" err="1">
                <a:latin typeface="Palatino Linotype" panose="02040502050505030304" pitchFamily="18" charset="0"/>
              </a:rPr>
              <a:t>trúc</a:t>
            </a:r>
            <a:endParaRPr lang="en-US" sz="2200" b="1" i="0" dirty="0">
              <a:effectLst/>
              <a:latin typeface="Palatino Linotype" panose="02040502050505030304" pitchFamily="18" charset="0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2200" b="1" dirty="0">
                <a:latin typeface="Palatino Linotype" panose="02040502050505030304" pitchFamily="18" charset="0"/>
              </a:rPr>
              <a:t> IDE </a:t>
            </a:r>
            <a:r>
              <a:rPr lang="en-US" sz="2200" b="1" dirty="0" err="1">
                <a:latin typeface="Palatino Linotype" panose="02040502050505030304" pitchFamily="18" charset="0"/>
              </a:rPr>
              <a:t>cho</a:t>
            </a:r>
            <a:r>
              <a:rPr lang="en-US" sz="2200" b="1" dirty="0">
                <a:latin typeface="Palatino Linotype" panose="02040502050505030304" pitchFamily="18" charset="0"/>
              </a:rPr>
              <a:t> iOS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200" b="1" i="0" dirty="0">
                <a:effectLst/>
                <a:latin typeface="Palatino Linotype" panose="02040502050505030304" pitchFamily="18" charset="0"/>
              </a:rPr>
              <a:t> </a:t>
            </a:r>
            <a:r>
              <a:rPr lang="en-US" sz="2200" b="1" i="0" dirty="0" err="1">
                <a:effectLst/>
                <a:latin typeface="Palatino Linotype" panose="02040502050505030304" pitchFamily="18" charset="0"/>
              </a:rPr>
              <a:t>Tạo</a:t>
            </a:r>
            <a:r>
              <a:rPr lang="en-US" sz="2200" b="1" dirty="0">
                <a:latin typeface="Palatino Linotype" panose="02040502050505030304" pitchFamily="18" charset="0"/>
              </a:rPr>
              <a:t>, </a:t>
            </a:r>
            <a:r>
              <a:rPr lang="en-US" sz="2200" b="1" dirty="0" err="1">
                <a:latin typeface="Palatino Linotype" panose="02040502050505030304" pitchFamily="18" charset="0"/>
              </a:rPr>
              <a:t>chạy</a:t>
            </a:r>
            <a:r>
              <a:rPr lang="en-US" sz="2200" b="1" dirty="0">
                <a:latin typeface="Palatino Linotype" panose="02040502050505030304" pitchFamily="18" charset="0"/>
              </a:rPr>
              <a:t>, debug </a:t>
            </a:r>
            <a:r>
              <a:rPr lang="en-US" sz="2200" b="1" dirty="0" err="1">
                <a:latin typeface="Palatino Linotype" panose="02040502050505030304" pitchFamily="18" charset="0"/>
              </a:rPr>
              <a:t>và</a:t>
            </a:r>
            <a:r>
              <a:rPr lang="en-US" sz="2200" b="1" dirty="0">
                <a:latin typeface="Palatino Linotype" panose="02040502050505030304" pitchFamily="18" charset="0"/>
              </a:rPr>
              <a:t> publish app</a:t>
            </a:r>
            <a:endParaRPr lang="vi-VN" sz="2200" b="1" i="0" dirty="0">
              <a:effectLst/>
              <a:latin typeface="Palatino Linotype" panose="0204050205050503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74F686-218B-DB8D-5512-FB76D808D4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856" y="209062"/>
            <a:ext cx="2126368" cy="212636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B2316E6-08B9-5882-C797-54B0B1594A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117" y="664204"/>
            <a:ext cx="1374939" cy="1374939"/>
          </a:xfrm>
          <a:prstGeom prst="rect">
            <a:avLst/>
          </a:prstGeom>
        </p:spPr>
      </p:pic>
      <p:sp>
        <p:nvSpPr>
          <p:cNvPr id="6" name="Cube 5">
            <a:extLst>
              <a:ext uri="{FF2B5EF4-FFF2-40B4-BE49-F238E27FC236}">
                <a16:creationId xmlns:a16="http://schemas.microsoft.com/office/drawing/2014/main" id="{4491F4CB-0211-D0BF-CBB9-052EBFF56C79}"/>
              </a:ext>
            </a:extLst>
          </p:cNvPr>
          <p:cNvSpPr/>
          <p:nvPr/>
        </p:nvSpPr>
        <p:spPr>
          <a:xfrm>
            <a:off x="8498859" y="977725"/>
            <a:ext cx="785003" cy="759125"/>
          </a:xfrm>
          <a:prstGeom prst="cube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Digital-7 Mono" panose="02000000000000000000" pitchFamily="2" charset="0"/>
              </a:rPr>
              <a:t>3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3BE48D-FF64-9869-B4CF-DAAC71EF3AC1}"/>
              </a:ext>
            </a:extLst>
          </p:cNvPr>
          <p:cNvSpPr txBox="1"/>
          <p:nvPr/>
        </p:nvSpPr>
        <p:spPr>
          <a:xfrm>
            <a:off x="5767689" y="110530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iOS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AD5CC-E106-9B9E-F58C-B663632D2D69}"/>
              </a:ext>
            </a:extLst>
          </p:cNvPr>
          <p:cNvSpPr txBox="1"/>
          <p:nvPr/>
        </p:nvSpPr>
        <p:spPr>
          <a:xfrm>
            <a:off x="8278021" y="2081219"/>
            <a:ext cx="3446689" cy="548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200" b="1" i="0" dirty="0">
                <a:effectLst/>
                <a:latin typeface="Palatino Linotype" panose="02040502050505030304" pitchFamily="18" charset="0"/>
              </a:rPr>
              <a:t>So </a:t>
            </a:r>
            <a:r>
              <a:rPr lang="en-US" sz="2200" b="1" i="0" dirty="0" err="1">
                <a:effectLst/>
                <a:latin typeface="Palatino Linotype" panose="02040502050505030304" pitchFamily="18" charset="0"/>
              </a:rPr>
              <a:t>sánh</a:t>
            </a:r>
            <a:r>
              <a:rPr lang="en-US" sz="2200" b="1" i="0" dirty="0">
                <a:effectLst/>
                <a:latin typeface="Palatino Linotype" panose="02040502050505030304" pitchFamily="18" charset="0"/>
              </a:rPr>
              <a:t> iOS </a:t>
            </a:r>
            <a:r>
              <a:rPr lang="en-US" sz="2200" b="1" i="0" dirty="0" err="1">
                <a:effectLst/>
                <a:latin typeface="Palatino Linotype" panose="02040502050505030304" pitchFamily="18" charset="0"/>
              </a:rPr>
              <a:t>và</a:t>
            </a:r>
            <a:r>
              <a:rPr lang="en-US" sz="2200" b="1" i="0" dirty="0">
                <a:effectLst/>
                <a:latin typeface="Palatino Linotype" panose="02040502050505030304" pitchFamily="18" charset="0"/>
              </a:rPr>
              <a:t> Android</a:t>
            </a:r>
            <a:endParaRPr lang="vi-VN" sz="2200" b="1" i="0" dirty="0"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167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3CC5A-8B89-33EC-3000-CD8C1AD4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C4EB7B6F-A274-74FB-512E-4B7AD0650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C2C5B637-E899-00B7-5176-E6AD29BCF9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2D2EBB-75DF-BFD7-6AC8-E6C337AD8B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37CC5392-C002-83AF-E609-FF3B40EB96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DB3B872-BEB8-FAD0-1564-A997C1565B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DD5743-A4F9-4BF9-1F3B-49BCE233CBC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646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E2635-1489-B195-5C0B-8DD3CA6B41A2}"/>
              </a:ext>
            </a:extLst>
          </p:cNvPr>
          <p:cNvSpPr txBox="1"/>
          <p:nvPr/>
        </p:nvSpPr>
        <p:spPr>
          <a:xfrm>
            <a:off x="2626935" y="151808"/>
            <a:ext cx="5899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B3787-37C9-E63A-12FB-7C287D2731A9}"/>
              </a:ext>
            </a:extLst>
          </p:cNvPr>
          <p:cNvSpPr txBox="1"/>
          <p:nvPr/>
        </p:nvSpPr>
        <p:spPr>
          <a:xfrm>
            <a:off x="669686" y="1185525"/>
            <a:ext cx="11050200" cy="4049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800"/>
            </a:pPr>
            <a:r>
              <a:rPr lang="en-US" sz="2400" b="1" dirty="0">
                <a:latin typeface="Palatino      Linotype"/>
              </a:rPr>
              <a:t>5) </a:t>
            </a:r>
            <a:r>
              <a:rPr lang="en-US" sz="2400" b="1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Application Framework:</a:t>
            </a:r>
            <a:endParaRPr lang="en-US" sz="2400" kern="1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2400" kern="100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ung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Java.</a:t>
            </a:r>
          </a:p>
          <a:p>
            <a:pPr lvl="0"/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Bao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Activity Manager 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Content Providers.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Resource Manager 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Notifications Manager 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View System</a:t>
            </a:r>
            <a:b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400" dirty="0">
                <a:latin typeface="Palatino      Linotype"/>
              </a:rPr>
            </a:br>
            <a:endParaRPr lang="en-US" sz="2400" dirty="0">
              <a:latin typeface="Palatino      Linotyp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F64257-8449-F162-8C3E-382A2733F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248" y="2704009"/>
            <a:ext cx="6364843" cy="192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07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E927-5EFF-3ECB-D4FB-CF5C15CFF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A15E9FFD-8F86-5593-6E58-444C3CBEE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E50F4056-9FD1-C16D-9512-54BCB3EA32C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4BF896-AEC8-3E93-3EE5-311F306724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58749080-F190-59F2-6ED5-D3E98AF865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1118306-715E-8CDC-48C5-1286837F1A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FCA0ED-3A9F-F9E3-417A-693760A3613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646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0898D4-48BF-4957-5447-23B1630AA562}"/>
              </a:ext>
            </a:extLst>
          </p:cNvPr>
          <p:cNvSpPr txBox="1"/>
          <p:nvPr/>
        </p:nvSpPr>
        <p:spPr>
          <a:xfrm>
            <a:off x="2626935" y="151808"/>
            <a:ext cx="5899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46E382-C617-BAF4-984C-1F483FA588DA}"/>
              </a:ext>
            </a:extLst>
          </p:cNvPr>
          <p:cNvSpPr txBox="1"/>
          <p:nvPr/>
        </p:nvSpPr>
        <p:spPr>
          <a:xfrm>
            <a:off x="669686" y="1185525"/>
            <a:ext cx="11050200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800"/>
            </a:pPr>
            <a:r>
              <a:rPr lang="en-US" sz="2400" b="1" dirty="0">
                <a:latin typeface="Palatino      Linotype"/>
              </a:rPr>
              <a:t>6) </a:t>
            </a:r>
            <a:r>
              <a:rPr lang="en-US" sz="2400" b="1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lvl="0"/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Application.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b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400" dirty="0">
                <a:latin typeface="Palatino      Linotype"/>
              </a:rPr>
            </a:br>
            <a:endParaRPr lang="en-US" sz="2400" dirty="0">
              <a:latin typeface="Palatino      Linotyp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3527E4-900F-3027-09B8-8B05EA9D9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7471" y="3038051"/>
            <a:ext cx="8545118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2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86FB8-5512-384F-8803-0D834BE58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3D416E5-5089-4E35-6357-E2C10E54D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82" b="11657"/>
          <a:stretch/>
        </p:blipFill>
        <p:spPr bwMode="auto">
          <a:xfrm>
            <a:off x="0" y="0"/>
            <a:ext cx="1218895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7B63014D-DA33-3546-F7B7-0D3571002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532FB3-6802-A887-2FE8-183559E0B15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29873890-CB24-496A-396E-35116A3807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BFB7D6D-A717-2153-B32C-4DAEBE4204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35F2AE-E71E-E98B-4165-F712E1855E11}"/>
              </a:ext>
            </a:extLst>
          </p:cNvPr>
          <p:cNvSpPr txBox="1"/>
          <p:nvPr/>
        </p:nvSpPr>
        <p:spPr>
          <a:xfrm>
            <a:off x="1069122" y="1270536"/>
            <a:ext cx="5338284" cy="391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Lịch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sử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phát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triển</a:t>
            </a:r>
            <a:endParaRPr lang="en-US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Kiến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trúc</a:t>
            </a:r>
            <a:endParaRPr lang="en-US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latin typeface="Palatino Linotype" panose="02040502050505030304" pitchFamily="18" charset="0"/>
              </a:rPr>
              <a:t>IDE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dirty="0" err="1">
                <a:latin typeface="Palatino Linotype" panose="02040502050505030304" pitchFamily="18" charset="0"/>
              </a:rPr>
              <a:t>Khái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niệm</a:t>
            </a:r>
            <a:endParaRPr lang="en-US" sz="2400" b="1" dirty="0">
              <a:latin typeface="Palatino Linotype" panose="0204050205050503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dirty="0" err="1">
                <a:latin typeface="Palatino Linotype" panose="02040502050505030304" pitchFamily="18" charset="0"/>
              </a:rPr>
              <a:t>Tính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năng</a:t>
            </a:r>
            <a:endParaRPr lang="en-US" sz="2400" b="1" dirty="0"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IDE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Android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Tạo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chạy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debug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và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publish app</a:t>
            </a:r>
            <a:endParaRPr lang="vi-VN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713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666E6-0EC4-6C06-A751-E3624B0E2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B53899C7-4528-6596-79AA-C726C43D0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86D8A6D1-5883-532C-7E52-38FE1BA641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9F9531-C7D3-CE45-70F6-0318E45FD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5BFAA16C-0DC3-80C5-D982-E7984A0088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C360B65-F1BB-2C02-AE29-A837187C21E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5E6CF6-150A-66D8-7C28-01F27C8696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1929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B6DEC1-1C18-2C60-C385-18856C623FC7}"/>
              </a:ext>
            </a:extLst>
          </p:cNvPr>
          <p:cNvSpPr txBox="1"/>
          <p:nvPr/>
        </p:nvSpPr>
        <p:spPr>
          <a:xfrm>
            <a:off x="2626935" y="151808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III. 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348BA-6F35-C8D2-0356-3F9A8EC3A633}"/>
              </a:ext>
            </a:extLst>
          </p:cNvPr>
          <p:cNvSpPr txBox="1"/>
          <p:nvPr/>
        </p:nvSpPr>
        <p:spPr>
          <a:xfrm>
            <a:off x="669686" y="1174037"/>
            <a:ext cx="11050200" cy="553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800"/>
            </a:pPr>
            <a:r>
              <a:rPr lang="en-US" sz="2400" b="1" dirty="0">
                <a:latin typeface="Palatino      Linotype"/>
              </a:rPr>
              <a:t>1) </a:t>
            </a:r>
            <a:r>
              <a:rPr lang="en-US" sz="2400" b="1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Khái</a:t>
            </a:r>
            <a:r>
              <a:rPr lang="en-US" sz="2400" b="1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niệm</a:t>
            </a:r>
            <a:endParaRPr lang="en-US" sz="2400" kern="1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2400" b="1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- </a:t>
            </a:r>
            <a:r>
              <a:rPr lang="en-US" sz="2400" b="1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Môi</a:t>
            </a:r>
            <a:r>
              <a:rPr lang="en-US" sz="2400" b="1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trường</a:t>
            </a:r>
            <a:r>
              <a:rPr lang="en-US" sz="2400" b="1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phát</a:t>
            </a:r>
            <a:r>
              <a:rPr lang="en-US" sz="2400" b="1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triển</a:t>
            </a:r>
            <a:r>
              <a:rPr lang="en-US" sz="2400" b="1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tích</a:t>
            </a:r>
            <a:r>
              <a:rPr lang="en-US" sz="2400" b="1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hợp</a:t>
            </a:r>
            <a:r>
              <a:rPr lang="en-US" sz="2400" b="1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(Integrated Development Environment)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là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một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ứng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dụng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phần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mềm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cung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cấp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một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bộ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công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cụ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toàn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diện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để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phát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triển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phần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mềm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.</a:t>
            </a:r>
          </a:p>
          <a:p>
            <a:pPr lvl="0"/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- </a:t>
            </a:r>
            <a:r>
              <a:rPr lang="en-US" sz="2400" dirty="0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</a:rPr>
              <a:t>C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ung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cấp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nhiều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công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cụ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và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tính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năng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giúp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các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lập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trình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viên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có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thể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viết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, test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và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debug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dễ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dàng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hơn</a:t>
            </a:r>
            <a:r>
              <a:rPr lang="en-US" sz="2400" dirty="0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hai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IDE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, bao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IDE </a:t>
            </a:r>
            <a:r>
              <a:rPr lang="en-US" sz="2400" b="1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b="1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ngôn</a:t>
            </a:r>
            <a:r>
              <a:rPr lang="en-US" sz="2400" b="1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ngữ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IDE </a:t>
            </a:r>
            <a:r>
              <a:rPr lang="en-US" sz="2400" b="1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2400" b="1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ngôn</a:t>
            </a:r>
            <a:r>
              <a:rPr lang="en-US" sz="2400" b="1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ngữ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24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IDE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24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+ IDE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web</a:t>
            </a:r>
            <a:endParaRPr lang="en-US" sz="24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+ IDE di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endParaRPr lang="en-US" sz="24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b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400" dirty="0">
                <a:latin typeface="Palatino      Linotype"/>
              </a:rPr>
            </a:br>
            <a:endParaRPr lang="en-US" sz="2400" dirty="0">
              <a:latin typeface="Palatino     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870355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BDC8A-E2C6-0F66-96C6-3520CC4A3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4B491F2C-161C-07D1-488A-EB1F70160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20FCDD4B-410A-A67C-9FB6-AB93A393F4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FD932F-324D-C806-D523-C97BE83D4B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57D5DD0E-8AAE-2035-000F-F7BEAC2A0B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1890440-C7D4-98FF-3852-17BFDEF457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C322F6-EDA2-C1C0-2895-6451E54C4A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1929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8E6C9-8AB6-D1E3-16C7-1A34AA3D64F4}"/>
              </a:ext>
            </a:extLst>
          </p:cNvPr>
          <p:cNvSpPr txBox="1"/>
          <p:nvPr/>
        </p:nvSpPr>
        <p:spPr>
          <a:xfrm>
            <a:off x="2626935" y="151808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III. 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C48BD-4D4C-2807-1253-F7D404DFAD33}"/>
              </a:ext>
            </a:extLst>
          </p:cNvPr>
          <p:cNvSpPr txBox="1"/>
          <p:nvPr/>
        </p:nvSpPr>
        <p:spPr>
          <a:xfrm>
            <a:off x="669686" y="1185525"/>
            <a:ext cx="4611762" cy="4279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800"/>
            </a:pPr>
            <a:r>
              <a:rPr lang="en-US" sz="2400" b="1" dirty="0">
                <a:latin typeface="Palatino      Linotype"/>
              </a:rPr>
              <a:t>2) </a:t>
            </a:r>
            <a:r>
              <a:rPr lang="en-US" sz="2400" b="1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b="1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endParaRPr lang="en-US" sz="2400" kern="1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Tính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năng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chính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:</a:t>
            </a: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soạn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thảo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endParaRPr lang="en-US" sz="2400" dirty="0">
              <a:solidFill>
                <a:srgbClr val="222222"/>
              </a:solidFill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2400" dirty="0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endParaRPr lang="en-US" sz="2400" dirty="0">
              <a:solidFill>
                <a:srgbClr val="222222"/>
              </a:solidFill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Gỡ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endParaRPr lang="en-US" sz="24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b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400" dirty="0">
                <a:latin typeface="Palatino      Linotype"/>
              </a:rPr>
            </a:br>
            <a:endParaRPr lang="en-US" sz="2400" dirty="0">
              <a:latin typeface="Palatino      Linotyp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80C64-EB3E-B85C-7DB0-5DC642A31016}"/>
              </a:ext>
            </a:extLst>
          </p:cNvPr>
          <p:cNvSpPr txBox="1"/>
          <p:nvPr/>
        </p:nvSpPr>
        <p:spPr>
          <a:xfrm>
            <a:off x="6028011" y="1666979"/>
            <a:ext cx="4611762" cy="596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Tính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năng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bổ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sung: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Cải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UI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soạn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thảo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endParaRPr lang="en-US" sz="24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endParaRPr lang="en-US" sz="24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bổ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endParaRPr lang="en-US" sz="24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tái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endParaRPr lang="en-US" sz="24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đóng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gói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endParaRPr lang="en-US" sz="24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b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400" dirty="0">
                <a:latin typeface="Palatino      Linotype"/>
              </a:rPr>
            </a:br>
            <a:endParaRPr lang="en-US" sz="2400" dirty="0">
              <a:latin typeface="Palatino     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854404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1697D-4C86-AEE3-8C6E-F8040D8E6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7A4BD23-D813-A383-0E9A-FDCA4DD32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82" b="11657"/>
          <a:stretch/>
        </p:blipFill>
        <p:spPr bwMode="auto">
          <a:xfrm>
            <a:off x="0" y="0"/>
            <a:ext cx="1218895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8347C687-15F2-95DC-B155-85DA15E8B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68111-7B3E-62AE-999B-7DB8A81BD1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A517F8D7-90DB-8FCE-1E0E-3C0E777234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64CCBBB-C7F9-6739-551D-EA0D7A6583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868AEF-92C9-3E45-84CA-EDD20F53EBB5}"/>
              </a:ext>
            </a:extLst>
          </p:cNvPr>
          <p:cNvSpPr txBox="1"/>
          <p:nvPr/>
        </p:nvSpPr>
        <p:spPr>
          <a:xfrm>
            <a:off x="1069122" y="1270536"/>
            <a:ext cx="5338284" cy="280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Lịch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sử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phát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triển</a:t>
            </a:r>
            <a:endParaRPr lang="en-US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Kiến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trúc</a:t>
            </a:r>
            <a:endParaRPr lang="en-US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IDE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latin typeface="Palatino Linotype" panose="02040502050505030304" pitchFamily="18" charset="0"/>
              </a:rPr>
              <a:t>IDE </a:t>
            </a:r>
            <a:r>
              <a:rPr lang="en-US" sz="2400" b="1" dirty="0" err="1">
                <a:latin typeface="Palatino Linotype" panose="02040502050505030304" pitchFamily="18" charset="0"/>
              </a:rPr>
              <a:t>cho</a:t>
            </a:r>
            <a:r>
              <a:rPr lang="en-US" sz="2400" b="1" dirty="0">
                <a:latin typeface="Palatino Linotype" panose="02040502050505030304" pitchFamily="18" charset="0"/>
              </a:rPr>
              <a:t> Android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Tạo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chạy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debug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và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publish app</a:t>
            </a:r>
            <a:endParaRPr lang="vi-VN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836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00D1E-CA3A-68FF-6454-B429D2312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7C5CCF67-100C-6D1F-02DC-C37127CA2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36665B08-7A9C-F9C2-3DD6-57F60F3DD4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62B003-97AD-5EDE-E6B0-68C3F6CCC5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59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</a:t>
            </a:r>
            <a:r>
              <a:rPr lang="en-US" sz="2400" b="1" dirty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494AF4B4-801F-9826-F259-7EFC890227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34F2614-567C-D7B9-166A-9488005EA3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343B57-CD43-A91E-B756-FAF0DEC92E2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1929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F24DD-5178-48DB-DE9D-97222EF17D8D}"/>
              </a:ext>
            </a:extLst>
          </p:cNvPr>
          <p:cNvSpPr txBox="1"/>
          <p:nvPr/>
        </p:nvSpPr>
        <p:spPr>
          <a:xfrm>
            <a:off x="2626935" y="151808"/>
            <a:ext cx="3547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IV. IDE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cho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436CA2-CA31-4EB0-E7AA-AB91A5993EAF}"/>
              </a:ext>
            </a:extLst>
          </p:cNvPr>
          <p:cNvSpPr txBox="1"/>
          <p:nvPr/>
        </p:nvSpPr>
        <p:spPr>
          <a:xfrm>
            <a:off x="782640" y="1315501"/>
            <a:ext cx="10937246" cy="4451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800"/>
            </a:pPr>
            <a:r>
              <a:rPr lang="en-US" sz="24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Android Studio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: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một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môi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trường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phát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triển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ứng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dụng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tích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hợp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(IDE)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dành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riêng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cho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Android</a:t>
            </a:r>
          </a:p>
          <a:p>
            <a:pPr lvl="0"/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Tính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năng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nổi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bật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: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build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Gradle (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Maven).</a:t>
            </a:r>
            <a:endParaRPr lang="en-US" sz="2400" dirty="0">
              <a:solidFill>
                <a:srgbClr val="222C37"/>
              </a:solidFill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dò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Android.</a:t>
            </a:r>
            <a:endParaRPr lang="en-US" sz="2400" dirty="0">
              <a:solidFill>
                <a:srgbClr val="222C37"/>
              </a:solidFill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kéo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thả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rgbClr val="222C37"/>
              </a:solidFill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wizard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nhằm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mẫu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sẵn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rgbClr val="222C37"/>
              </a:solidFill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Google Cloud Platform,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Google Cloud Messaging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App Engine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Google.</a:t>
            </a:r>
            <a:endParaRPr lang="en-US" sz="2400" dirty="0">
              <a:solidFill>
                <a:srgbClr val="222C37"/>
              </a:solidFill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800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E5ADCE-05A2-89FB-E38F-6B50B5BC6A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4" t="8445" r="23065" b="9778"/>
          <a:stretch/>
        </p:blipFill>
        <p:spPr>
          <a:xfrm>
            <a:off x="10116587" y="1980645"/>
            <a:ext cx="1739082" cy="19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91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9B22C-6696-989B-328B-1620C6BFE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270FAE1-6CC3-B07A-CD59-D439C35D5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82" b="11657"/>
          <a:stretch/>
        </p:blipFill>
        <p:spPr bwMode="auto">
          <a:xfrm>
            <a:off x="3047" y="-40808"/>
            <a:ext cx="1218895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5D191E43-2F63-B077-7FAC-6B81626F0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C4E4C-D216-3282-8843-5594A1563B3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262C6932-F7E5-EECF-6183-BF86E174D9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34FFBBD-DBDF-47C2-457F-82202E7AB5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519985-FE01-C821-C1D9-C5345592977C}"/>
              </a:ext>
            </a:extLst>
          </p:cNvPr>
          <p:cNvSpPr txBox="1"/>
          <p:nvPr/>
        </p:nvSpPr>
        <p:spPr>
          <a:xfrm>
            <a:off x="1069122" y="1270536"/>
            <a:ext cx="5338284" cy="5021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Lịch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sử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phát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triển</a:t>
            </a:r>
            <a:endParaRPr lang="en-US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Kiến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trúc</a:t>
            </a:r>
            <a:endParaRPr lang="en-US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IDE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IDE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Android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effectLst/>
                <a:latin typeface="Palatino Linotype" panose="02040502050505030304" pitchFamily="18" charset="0"/>
              </a:rPr>
              <a:t>Tạo</a:t>
            </a:r>
            <a:r>
              <a:rPr lang="en-US" sz="2400" b="1" dirty="0">
                <a:latin typeface="Palatino Linotype" panose="02040502050505030304" pitchFamily="18" charset="0"/>
              </a:rPr>
              <a:t>, </a:t>
            </a:r>
            <a:r>
              <a:rPr lang="en-US" sz="2400" b="1" dirty="0" err="1">
                <a:latin typeface="Palatino Linotype" panose="02040502050505030304" pitchFamily="18" charset="0"/>
              </a:rPr>
              <a:t>chạy</a:t>
            </a:r>
            <a:r>
              <a:rPr lang="en-US" sz="2400" b="1" dirty="0">
                <a:latin typeface="Palatino Linotype" panose="02040502050505030304" pitchFamily="18" charset="0"/>
              </a:rPr>
              <a:t>, debug </a:t>
            </a:r>
            <a:r>
              <a:rPr lang="en-US" sz="2400" b="1" dirty="0" err="1">
                <a:latin typeface="Palatino Linotype" panose="02040502050505030304" pitchFamily="18" charset="0"/>
              </a:rPr>
              <a:t>và</a:t>
            </a:r>
            <a:r>
              <a:rPr lang="en-US" sz="2400" b="1" dirty="0">
                <a:latin typeface="Palatino Linotype" panose="02040502050505030304" pitchFamily="18" charset="0"/>
              </a:rPr>
              <a:t> publish app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i="0" dirty="0" err="1">
                <a:effectLst/>
                <a:latin typeface="Palatino Linotype" panose="02040502050505030304" pitchFamily="18" charset="0"/>
              </a:rPr>
              <a:t>Tạo</a:t>
            </a:r>
            <a:endParaRPr lang="en-US" sz="2400" b="1" i="0" dirty="0">
              <a:effectLst/>
              <a:latin typeface="Palatino Linotype" panose="0204050205050503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dirty="0" err="1">
                <a:latin typeface="Palatino Linotype" panose="02040502050505030304" pitchFamily="18" charset="0"/>
              </a:rPr>
              <a:t>Chạy</a:t>
            </a:r>
            <a:endParaRPr lang="en-US" sz="2400" b="1" dirty="0">
              <a:latin typeface="Palatino Linotype" panose="0204050205050503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i="0" dirty="0">
                <a:effectLst/>
                <a:latin typeface="Palatino Linotype" panose="02040502050505030304" pitchFamily="18" charset="0"/>
              </a:rPr>
              <a:t>Debug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dirty="0">
                <a:latin typeface="Palatino Linotype" panose="02040502050505030304" pitchFamily="18" charset="0"/>
              </a:rPr>
              <a:t>Publish app</a:t>
            </a:r>
            <a:endParaRPr lang="vi-VN" sz="2400" b="1" i="0" dirty="0"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363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C9D9B-0CB5-0B56-D3EC-AAF6EFC81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C4EBB42B-8C57-0AFF-CA91-08BA49699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FB568299-6F09-4919-630E-426A163D4D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D01A41-2017-DCCF-E87D-787A82CDC6C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5A90EC65-CEDB-67A2-F2E6-D69A2D7BFE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1DF516F-94D6-82A2-7B52-05AA291ED6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2A7E85-C902-0D6D-CADC-F2DA2DF04D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5247C8-1B64-16CC-74C5-2348077B6BA2}"/>
              </a:ext>
            </a:extLst>
          </p:cNvPr>
          <p:cNvSpPr txBox="1"/>
          <p:nvPr/>
        </p:nvSpPr>
        <p:spPr>
          <a:xfrm>
            <a:off x="2626935" y="151808"/>
            <a:ext cx="1694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V. 1)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Tạo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5C75EA-D04F-E90F-C94D-BB6C47E2DAF4}"/>
              </a:ext>
            </a:extLst>
          </p:cNvPr>
          <p:cNvSpPr txBox="1"/>
          <p:nvPr/>
        </p:nvSpPr>
        <p:spPr>
          <a:xfrm>
            <a:off x="490624" y="867297"/>
            <a:ext cx="9953632" cy="2733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  <a:buSzPts val="1800"/>
            </a:pP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Android Studio (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nhấp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Android Studio:</a:t>
            </a:r>
            <a:endParaRPr lang="en-US" sz="2400" dirty="0">
              <a:solidFill>
                <a:srgbClr val="222C37"/>
              </a:solidFill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  <a:buSzPts val="1800"/>
            </a:pP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Chào</a:t>
            </a:r>
            <a:r>
              <a:rPr lang="en-US" sz="2400" b="1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mừng</a:t>
            </a:r>
            <a:r>
              <a:rPr lang="en-US" sz="2400" b="1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400" b="1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b="1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b="1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Android Studio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ra.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Nhấp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New Project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24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800"/>
            </a:pPr>
            <a:endParaRPr lang="en-US" sz="2400" dirty="0">
              <a:solidFill>
                <a:srgbClr val="222C37"/>
              </a:solidFill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800"/>
            </a:pPr>
            <a:endParaRPr lang="en-US" sz="2400" dirty="0">
              <a:latin typeface="Palatino      Linotyp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35AD4F-9FAC-8DEB-7158-6AE0019BCB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4" t="8445" r="23065" b="9778"/>
          <a:stretch/>
        </p:blipFill>
        <p:spPr>
          <a:xfrm>
            <a:off x="10444256" y="225885"/>
            <a:ext cx="1379660" cy="15479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8CBFFB-9342-556B-0DFB-F9FE65C2C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7744" y="2653412"/>
            <a:ext cx="8062728" cy="362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83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7CCF2-8623-213B-CAB6-A2EF897A9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FF868951-AAAE-D702-AE29-DCDCF454C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0EE8663C-48B2-5ED7-20CF-BB5DB838AD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EE8BF6-5B8F-F876-B9A4-923ACB72ED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582005A2-BD9A-D2C1-ADE9-CA8AF555E9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BEC9A4F-3B81-4A96-E841-986D9A9E50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D754B7-F655-8032-BEA8-8F4C8DDC069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A611EF-744D-F361-4C98-7E72A87B1DCA}"/>
              </a:ext>
            </a:extLst>
          </p:cNvPr>
          <p:cNvSpPr txBox="1"/>
          <p:nvPr/>
        </p:nvSpPr>
        <p:spPr>
          <a:xfrm>
            <a:off x="2626935" y="151808"/>
            <a:ext cx="1694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V. 1)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Tạo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662B95-076B-6410-27CF-2007902AA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4" t="8445" r="23065" b="9778"/>
          <a:stretch/>
        </p:blipFill>
        <p:spPr>
          <a:xfrm>
            <a:off x="10444256" y="225885"/>
            <a:ext cx="1379660" cy="1547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6F77F5-1AA0-5B04-0246-CC2BBAFA6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818" y="826836"/>
            <a:ext cx="5910252" cy="526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42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C6316B0-37EC-2397-8AA3-5ED943E29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82" b="11657"/>
          <a:stretch/>
        </p:blipFill>
        <p:spPr bwMode="auto">
          <a:xfrm>
            <a:off x="0" y="0"/>
            <a:ext cx="1218895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9C514-8411-8500-EF15-0B68267B4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Trang 04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CC3A3FE-891C-6A5E-EABF-4A23679F61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2A72A12-941A-B8F2-077A-F7E4867F7D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C209A5-DC60-B201-6127-89CE1337D45F}"/>
              </a:ext>
            </a:extLst>
          </p:cNvPr>
          <p:cNvSpPr txBox="1"/>
          <p:nvPr/>
        </p:nvSpPr>
        <p:spPr>
          <a:xfrm>
            <a:off x="1069122" y="1270536"/>
            <a:ext cx="5338284" cy="391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Lịch</a:t>
            </a: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sử</a:t>
            </a: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phát</a:t>
            </a: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triển</a:t>
            </a:r>
            <a:endParaRPr lang="en-US" sz="24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Khái</a:t>
            </a: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niệm</a:t>
            </a:r>
            <a:endParaRPr lang="en-US" sz="24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Lịch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sử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của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Android</a:t>
            </a:r>
            <a:endParaRPr lang="en-US" sz="24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Kiến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trúc</a:t>
            </a:r>
            <a:endParaRPr lang="en-US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IDE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IDE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Android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Tạo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chạy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debug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và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publish app</a:t>
            </a:r>
            <a:endParaRPr lang="vi-VN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067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BA4CF-EAEF-51E1-5611-6A9E3275B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74F49C5E-1872-BBB7-E95B-DAE1B5569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71A72D92-ECEA-A7E3-7327-0D56C041C5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E1EFDD-CAB6-3B8C-DBF6-BE7A0C1F6FA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48952B80-B4C7-E787-AAD8-3053910A9A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FA14D37-967C-3E3B-D7EF-698615338A5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96990B-6344-ECBA-3EC3-CE027CFA876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26DC2E-966F-70EB-9FAF-52B0ED8ED438}"/>
              </a:ext>
            </a:extLst>
          </p:cNvPr>
          <p:cNvSpPr txBox="1"/>
          <p:nvPr/>
        </p:nvSpPr>
        <p:spPr>
          <a:xfrm>
            <a:off x="2626935" y="151808"/>
            <a:ext cx="1694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V. 1)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Tạo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B3FE9-2127-B23D-B3B5-B4CCB92837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4" t="8445" r="23065" b="9778"/>
          <a:stretch/>
        </p:blipFill>
        <p:spPr>
          <a:xfrm>
            <a:off x="10661467" y="29791"/>
            <a:ext cx="1379660" cy="1547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EF0E71-87F7-B6BA-5DF3-B5D8F26C16FD}"/>
              </a:ext>
            </a:extLst>
          </p:cNvPr>
          <p:cNvSpPr txBox="1"/>
          <p:nvPr/>
        </p:nvSpPr>
        <p:spPr>
          <a:xfrm>
            <a:off x="490624" y="900913"/>
            <a:ext cx="10340286" cy="135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  <a:buSzPts val="1800"/>
            </a:pP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b="1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b="1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do Android Studio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800"/>
            </a:pPr>
            <a:endParaRPr lang="en-US" sz="2400" dirty="0">
              <a:latin typeface="Palatino      Linotyp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5439E-E168-2A88-B9EE-6F3F583A9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0816" y="1461099"/>
            <a:ext cx="5710368" cy="485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64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3B2AF-F355-8A02-4F7B-42A9884E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333DB36D-D9A6-E260-DAFB-D71EE55D6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9D716FA2-A2A1-4BE6-3A20-F05783F7D1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6201B6-BB5E-201B-D4BC-BE185C13B51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AA0209D6-5ABF-33F4-B3CB-AD4938A5D6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0C7B738-07EA-2FCF-BACE-7A3FA7FD29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8BC4CA-BF75-F238-0369-43E41E09CC5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2A676-C5E2-517B-1F52-AC505055A26B}"/>
              </a:ext>
            </a:extLst>
          </p:cNvPr>
          <p:cNvSpPr txBox="1"/>
          <p:nvPr/>
        </p:nvSpPr>
        <p:spPr>
          <a:xfrm>
            <a:off x="2626935" y="151808"/>
            <a:ext cx="1694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V. 1)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Tạo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4591B-62B6-6B59-8527-A9E2F500D8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4" t="8445" r="23065" b="9778"/>
          <a:stretch/>
        </p:blipFill>
        <p:spPr>
          <a:xfrm>
            <a:off x="10661467" y="29791"/>
            <a:ext cx="1379660" cy="1547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4F555A-0BF0-A63C-00CE-7B7BB367B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1035" y="826836"/>
            <a:ext cx="6741041" cy="51097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692C65-41A7-4169-508C-637EE4B3B6BE}"/>
              </a:ext>
            </a:extLst>
          </p:cNvPr>
          <p:cNvSpPr txBox="1"/>
          <p:nvPr/>
        </p:nvSpPr>
        <p:spPr>
          <a:xfrm>
            <a:off x="473423" y="1141770"/>
            <a:ext cx="3088263" cy="4896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  <a:buSzPts val="1800"/>
            </a:pPr>
            <a:r>
              <a:rPr lang="en-US" sz="2400" b="1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  <a:buSzPts val="1800"/>
            </a:pPr>
            <a:r>
              <a:rPr lang="en-US" sz="2400" b="1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Package name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gói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6000"/>
              </a:lnSpc>
              <a:spcAft>
                <a:spcPts val="800"/>
              </a:spcAft>
              <a:buSzPts val="1800"/>
            </a:pPr>
            <a:r>
              <a:rPr lang="en-US" sz="2400" b="1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Save location</a:t>
            </a:r>
            <a:r>
              <a:rPr lang="en-US" sz="2400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2400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2400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2400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6000"/>
              </a:lnSpc>
              <a:spcAft>
                <a:spcPts val="800"/>
              </a:spcAft>
              <a:buSzPts val="1800"/>
            </a:pPr>
            <a:r>
              <a:rPr lang="en-US" sz="2400" b="1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Language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ng</a:t>
            </a:r>
            <a:r>
              <a:rPr lang="en-US" sz="2400" dirty="0" err="1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ôn</a:t>
            </a:r>
            <a:r>
              <a:rPr lang="en-US" sz="2400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ngữ</a:t>
            </a:r>
            <a:r>
              <a:rPr lang="en-US" sz="2400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2400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6000"/>
              </a:lnSpc>
              <a:spcAft>
                <a:spcPts val="800"/>
              </a:spcAft>
              <a:buSzPts val="1800"/>
            </a:pPr>
            <a:r>
              <a:rPr lang="en-US" sz="2400" b="1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Minimum SDK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phi</a:t>
            </a:r>
            <a:r>
              <a:rPr lang="en-US" sz="2400" dirty="0" err="1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ên</a:t>
            </a:r>
            <a:r>
              <a:rPr lang="en-US" sz="2400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2400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Android </a:t>
            </a:r>
            <a:r>
              <a:rPr lang="en-US" sz="2400" dirty="0" err="1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2400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thiểu</a:t>
            </a:r>
            <a:r>
              <a:rPr lang="en-US" sz="2400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4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800"/>
            </a:pPr>
            <a:endParaRPr lang="en-US" sz="2400" dirty="0">
              <a:latin typeface="Palatino     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010208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B7021-9439-6666-B4A7-C453DC77D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9FDFE9EB-2FE1-113E-584E-5B7E9C1BE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D0886DE0-4D0B-AA42-3E3A-4C811932A1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A05F6F-32EB-2C66-501B-A95E5F8B04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E56F1A6-74AB-6216-4327-F9AC79992E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5857FAD-E337-998A-F489-0A437C9D9C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6DCE38-3A53-562C-4B29-415A3055FB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6C2A3-9090-6E19-BFC6-5EB41DF0109E}"/>
              </a:ext>
            </a:extLst>
          </p:cNvPr>
          <p:cNvSpPr txBox="1"/>
          <p:nvPr/>
        </p:nvSpPr>
        <p:spPr>
          <a:xfrm>
            <a:off x="2626935" y="151808"/>
            <a:ext cx="1694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V. 1)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Tạo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F58CFE-F066-66A1-A2FA-40479588A1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4" t="8445" r="23065" b="9778"/>
          <a:stretch/>
        </p:blipFill>
        <p:spPr>
          <a:xfrm>
            <a:off x="10777894" y="0"/>
            <a:ext cx="1379660" cy="1547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1AE9D8-7C03-C1CE-FB21-D44FFC4976DB}"/>
              </a:ext>
            </a:extLst>
          </p:cNvPr>
          <p:cNvSpPr txBox="1"/>
          <p:nvPr/>
        </p:nvSpPr>
        <p:spPr>
          <a:xfrm>
            <a:off x="34446" y="1547910"/>
            <a:ext cx="284156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1200"/>
              </a:spcBef>
              <a:spcAft>
                <a:spcPts val="1200"/>
              </a:spcAft>
            </a:pP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Cửa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sổ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 </a:t>
            </a:r>
            <a:r>
              <a:rPr lang="en-US" sz="2000" b="1" dirty="0">
                <a:effectLst/>
                <a:latin typeface="Palatino      Linotype"/>
                <a:ea typeface="Times New Roman" panose="02020603050405020304" pitchFamily="18" charset="0"/>
              </a:rPr>
              <a:t>Project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 (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Dự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án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)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hiện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tệp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thư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mục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trong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dự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án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.</a:t>
            </a:r>
            <a:endParaRPr lang="en-US" sz="2000" dirty="0">
              <a:latin typeface="Palatino      Linotype"/>
              <a:ea typeface="Times New Roman" panose="02020603050405020304" pitchFamily="18" charset="0"/>
            </a:endParaRPr>
          </a:p>
          <a:p>
            <a:pPr marL="0" marR="0">
              <a:spcBef>
                <a:spcPts val="1200"/>
              </a:spcBef>
              <a:spcAft>
                <a:spcPts val="1200"/>
              </a:spcAft>
            </a:pP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Cửa</a:t>
            </a:r>
            <a:r>
              <a:rPr lang="en-US" sz="2000" dirty="0"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sổ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 </a:t>
            </a:r>
            <a:r>
              <a:rPr lang="en-US" sz="2000" b="1" dirty="0">
                <a:effectLst/>
                <a:latin typeface="Palatino      Linotype"/>
                <a:ea typeface="Times New Roman" panose="02020603050405020304" pitchFamily="18" charset="0"/>
              </a:rPr>
              <a:t>Editing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 (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Chỉnh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sửa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)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là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để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chỉnh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sửa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mã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effectLst/>
                <a:latin typeface="Palatino      Linotype"/>
                <a:ea typeface="Calibri" panose="020F0502020204030204" pitchFamily="34" charset="0"/>
              </a:rPr>
              <a:t>Cửa</a:t>
            </a:r>
            <a:r>
              <a:rPr lang="en-US" sz="20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Calibri" panose="020F0502020204030204" pitchFamily="34" charset="0"/>
              </a:rPr>
              <a:t>sổ</a:t>
            </a:r>
            <a:r>
              <a:rPr lang="en-US" sz="2000" dirty="0">
                <a:effectLst/>
                <a:latin typeface="Palatino      Linotype"/>
                <a:ea typeface="Calibri" panose="020F0502020204030204" pitchFamily="34" charset="0"/>
              </a:rPr>
              <a:t> </a:t>
            </a:r>
            <a:r>
              <a:rPr lang="en-US" sz="2000" b="1" dirty="0">
                <a:effectLst/>
                <a:latin typeface="Palatino      Linotype"/>
                <a:ea typeface="Calibri" panose="020F0502020204030204" pitchFamily="34" charset="0"/>
              </a:rPr>
              <a:t>What's New</a:t>
            </a:r>
            <a:r>
              <a:rPr lang="en-US" sz="2000" dirty="0">
                <a:effectLst/>
                <a:latin typeface="Palatino      Linotype"/>
                <a:ea typeface="Calibri" panose="020F0502020204030204" pitchFamily="34" charset="0"/>
              </a:rPr>
              <a:t> (</a:t>
            </a:r>
            <a:r>
              <a:rPr lang="en-US" sz="2000" dirty="0" err="1">
                <a:effectLst/>
                <a:latin typeface="Palatino      Linotype"/>
                <a:ea typeface="Calibri" panose="020F0502020204030204" pitchFamily="34" charset="0"/>
              </a:rPr>
              <a:t>Tính</a:t>
            </a:r>
            <a:r>
              <a:rPr lang="en-US" sz="20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Calibri" panose="020F0502020204030204" pitchFamily="34" charset="0"/>
              </a:rPr>
              <a:t>năng</a:t>
            </a:r>
            <a:r>
              <a:rPr lang="en-US" sz="20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Calibri" panose="020F0502020204030204" pitchFamily="34" charset="0"/>
              </a:rPr>
              <a:t>mới</a:t>
            </a:r>
            <a:r>
              <a:rPr lang="en-US" sz="2000" dirty="0">
                <a:effectLst/>
                <a:latin typeface="Palatino      Linotype"/>
                <a:ea typeface="Calibri" panose="020F0502020204030204" pitchFamily="34" charset="0"/>
              </a:rPr>
              <a:t>) </a:t>
            </a:r>
            <a:r>
              <a:rPr lang="en-US" sz="2000" dirty="0" err="1">
                <a:effectLst/>
                <a:latin typeface="Palatino      Linotype"/>
                <a:ea typeface="Calibri" panose="020F0502020204030204" pitchFamily="34" charset="0"/>
              </a:rPr>
              <a:t>hiển</a:t>
            </a:r>
            <a:r>
              <a:rPr lang="en-US" sz="20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Calibri" panose="020F0502020204030204" pitchFamily="34" charset="0"/>
              </a:rPr>
              <a:t>thị</a:t>
            </a:r>
            <a:r>
              <a:rPr lang="en-US" sz="2000" dirty="0">
                <a:effectLst/>
                <a:latin typeface="Palatino      Linotype"/>
                <a:ea typeface="Calibri" panose="020F0502020204030204" pitchFamily="34" charset="0"/>
              </a:rPr>
              <a:t> tin </a:t>
            </a:r>
            <a:r>
              <a:rPr lang="en-US" sz="2000" dirty="0" err="1">
                <a:effectLst/>
                <a:latin typeface="Palatino      Linotype"/>
                <a:ea typeface="Calibri" panose="020F0502020204030204" pitchFamily="34" charset="0"/>
              </a:rPr>
              <a:t>tức</a:t>
            </a:r>
            <a:r>
              <a:rPr lang="en-US" sz="20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Calibri" panose="020F0502020204030204" pitchFamily="34" charset="0"/>
              </a:rPr>
              <a:t>và</a:t>
            </a:r>
            <a:r>
              <a:rPr lang="en-US" sz="20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Calibri" panose="020F0502020204030204" pitchFamily="34" charset="0"/>
              </a:rPr>
              <a:t>các</a:t>
            </a:r>
            <a:r>
              <a:rPr lang="en-US" sz="20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Calibri" panose="020F0502020204030204" pitchFamily="34" charset="0"/>
              </a:rPr>
              <a:t>mẹo</a:t>
            </a:r>
            <a:r>
              <a:rPr lang="en-US" sz="20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Calibri" panose="020F0502020204030204" pitchFamily="34" charset="0"/>
              </a:rPr>
              <a:t>hữu</a:t>
            </a:r>
            <a:r>
              <a:rPr lang="en-US" sz="20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Calibri" panose="020F0502020204030204" pitchFamily="34" charset="0"/>
              </a:rPr>
              <a:t>ích</a:t>
            </a:r>
            <a:endParaRPr lang="en-US" sz="2000" dirty="0">
              <a:latin typeface="Palatino      Linotyp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F4A319-B8DB-FF41-06B3-6A553EA76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371" y="973312"/>
            <a:ext cx="8114053" cy="45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0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F5A64-B19F-790F-6796-3F7172721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3C314842-F7F1-7982-A3A4-1E98616A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4B43AC98-6B18-F0A8-D26B-D650EB7640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ED990-5801-A18B-329A-66C8335269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EC865DE-A16A-2AEE-C9AC-F82BD2C37A3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0C0734B-08F5-3A92-2BE8-0A6DAEF64C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E0B2FB-C4C5-CC26-EC08-FBB5AD6AB19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A9E6BE-716B-3AFA-3577-E85D29812F21}"/>
              </a:ext>
            </a:extLst>
          </p:cNvPr>
          <p:cNvSpPr txBox="1"/>
          <p:nvPr/>
        </p:nvSpPr>
        <p:spPr>
          <a:xfrm>
            <a:off x="2626935" y="151808"/>
            <a:ext cx="1694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V. 1)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Tạo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0C36C6-8387-C208-8104-3E4158EDD5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4" t="8445" r="23065" b="9778"/>
          <a:stretch/>
        </p:blipFill>
        <p:spPr>
          <a:xfrm>
            <a:off x="10777894" y="0"/>
            <a:ext cx="1379660" cy="1547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8947A4-9271-8A64-D62D-AEC4920F8A03}"/>
              </a:ext>
            </a:extLst>
          </p:cNvPr>
          <p:cNvSpPr txBox="1"/>
          <p:nvPr/>
        </p:nvSpPr>
        <p:spPr>
          <a:xfrm>
            <a:off x="599090" y="1038320"/>
            <a:ext cx="1035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Ở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góc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dưới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bên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phải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của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Android Studio,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bạn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sẽ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thấy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một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thông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báo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hoặc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thanh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tiến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trình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cho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biết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ứng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dụng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Android Studio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có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vẫn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đang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thiết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lập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dự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án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hay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không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.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Ví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dụ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85257-6AFC-C894-8096-0DC9D4AD84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45" t="21489" r="7269" b="5267"/>
          <a:stretch/>
        </p:blipFill>
        <p:spPr>
          <a:xfrm>
            <a:off x="3287349" y="2279457"/>
            <a:ext cx="4966137" cy="883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E0BA98-CDC2-C768-E435-E8447CB18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935" y="4745093"/>
            <a:ext cx="7482696" cy="12062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61EDBA-70C1-1A6F-7825-55269B2F5ED8}"/>
              </a:ext>
            </a:extLst>
          </p:cNvPr>
          <p:cNvSpPr txBox="1"/>
          <p:nvPr/>
        </p:nvSpPr>
        <p:spPr>
          <a:xfrm>
            <a:off x="599090" y="3303095"/>
            <a:ext cx="10720551" cy="126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tabLst>
                <a:tab pos="457200" algn="l"/>
              </a:tabLst>
            </a:pP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Hãy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Android Studio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Thông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chẳng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675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639A2-A9BD-8C2A-2D20-CCDF73A78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4E34CD15-A5D7-41EB-3AAD-ADFFD090D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796ECFF2-0AC3-3E9A-8E24-9F3EC2C565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F2B183-DFE4-2505-A745-E2D26AD13D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361BD394-7178-55AB-40E4-38459876D0A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AB47229-6B41-0BCC-FE9B-C40A1AD87B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602E5-D8C5-23B6-9218-041A2775F7E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6B3CD-65A1-D032-D065-6913420ECE86}"/>
              </a:ext>
            </a:extLst>
          </p:cNvPr>
          <p:cNvSpPr txBox="1"/>
          <p:nvPr/>
        </p:nvSpPr>
        <p:spPr>
          <a:xfrm>
            <a:off x="2626935" y="151808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Chạy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43639E-D192-52EF-91AA-A8BBC70190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4" t="8445" r="23065" b="9778"/>
          <a:stretch/>
        </p:blipFill>
        <p:spPr>
          <a:xfrm>
            <a:off x="10777894" y="0"/>
            <a:ext cx="1379660" cy="1547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A934A3-00A2-F816-E3CF-866A872875B6}"/>
              </a:ext>
            </a:extLst>
          </p:cNvPr>
          <p:cNvSpPr txBox="1"/>
          <p:nvPr/>
        </p:nvSpPr>
        <p:spPr>
          <a:xfrm>
            <a:off x="599090" y="1038320"/>
            <a:ext cx="10357944" cy="376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tabLst>
                <a:tab pos="457200" algn="l"/>
              </a:tabLst>
            </a:pPr>
            <a:r>
              <a:rPr lang="en-US" sz="1800" b="1" dirty="0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Tools &gt; Device Manage</a:t>
            </a:r>
            <a:r>
              <a:rPr lang="en-US" sz="1800" dirty="0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1800" dirty="0" err="1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800" dirty="0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1800" dirty="0" err="1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18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217D29-6C1C-E207-47FD-2DADC8DCF1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839" r="31481" b="21744"/>
          <a:stretch/>
        </p:blipFill>
        <p:spPr bwMode="auto">
          <a:xfrm>
            <a:off x="3869462" y="1546130"/>
            <a:ext cx="3824110" cy="46207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65853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CE6ED-F7DF-3622-296F-2A929D6DF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5DDA435F-5E11-3020-CDB4-A28C64EE1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69DA0A41-DC36-EB0B-220D-129F443141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C4C676-8E11-F608-741E-38BA26B4A20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5FC54192-B6AF-D241-122A-E064FC52A8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A17105B-F617-E133-4733-C2CEBBC960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10F2E2-2C66-26C2-BF23-685746BAF2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ABF6C-C434-379A-D3EB-6449D684CC1A}"/>
              </a:ext>
            </a:extLst>
          </p:cNvPr>
          <p:cNvSpPr txBox="1"/>
          <p:nvPr/>
        </p:nvSpPr>
        <p:spPr>
          <a:xfrm>
            <a:off x="2626935" y="151808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Chạy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F58739-81B3-1907-B1F7-8A2987C757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4" t="8445" r="23065" b="9778"/>
          <a:stretch/>
        </p:blipFill>
        <p:spPr>
          <a:xfrm>
            <a:off x="10777894" y="0"/>
            <a:ext cx="1379660" cy="15479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CBD7CF-BDC8-3B9C-4050-AF5855734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6935" y="773955"/>
            <a:ext cx="6549952" cy="525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85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09D43-7840-24DE-9E71-6958BC3D0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4F6FA1C5-BD38-4072-6521-F62818C41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523EFC05-313A-B0C4-DFB0-CFDCE2AC8B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523B54-67E2-29F2-2488-933BAA0220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49913F55-7297-07B1-6938-A86FFE2727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5DB0C29-FD04-23A3-6086-49E896DBCA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417BAF-1DE8-0BD7-A9A0-DEC46BC512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894FB-B1DA-F9EE-5B9E-7728E3FCC8D5}"/>
              </a:ext>
            </a:extLst>
          </p:cNvPr>
          <p:cNvSpPr txBox="1"/>
          <p:nvPr/>
        </p:nvSpPr>
        <p:spPr>
          <a:xfrm>
            <a:off x="2626935" y="151808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Chạy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111979-7ACE-4C11-2BAD-FE160F7703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4" t="8445" r="23065" b="9778"/>
          <a:stretch/>
        </p:blipFill>
        <p:spPr>
          <a:xfrm>
            <a:off x="10777894" y="0"/>
            <a:ext cx="1379660" cy="15479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9EFAD5-9021-A2CB-B593-6B9A52B7C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8862" y="728266"/>
            <a:ext cx="6758104" cy="55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646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AB297-E922-DF24-B9BA-AF627EFEC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6ED73A37-1DA8-6F0C-BACF-88DDC4ED7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4BB55834-F987-F493-0CF0-C1BFAD65A65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5B6D3-982F-47C8-5A98-958E6340FF5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21F9990-52CF-FE2A-6A91-57FABE4663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42F18BF-A10E-0574-2954-7A0BFF61A0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8A95F7-60FF-2F5B-A45F-348C24E23E8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B5F89-2BCB-FA9A-3DD3-CE78F2ADDC2D}"/>
              </a:ext>
            </a:extLst>
          </p:cNvPr>
          <p:cNvSpPr txBox="1"/>
          <p:nvPr/>
        </p:nvSpPr>
        <p:spPr>
          <a:xfrm>
            <a:off x="2626935" y="151808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Chạy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36010A-E27A-583A-904D-15616C08FB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4" t="8445" r="23065" b="9778"/>
          <a:stretch/>
        </p:blipFill>
        <p:spPr>
          <a:xfrm>
            <a:off x="10777894" y="0"/>
            <a:ext cx="1379660" cy="1547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114DC8-E077-A8C3-2ABB-FE8817E20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266" y="846212"/>
            <a:ext cx="6819686" cy="54433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B5D922-5830-1F93-A3C4-4ED8B6968D92}"/>
              </a:ext>
            </a:extLst>
          </p:cNvPr>
          <p:cNvSpPr txBox="1"/>
          <p:nvPr/>
        </p:nvSpPr>
        <p:spPr>
          <a:xfrm>
            <a:off x="7617294" y="2444509"/>
            <a:ext cx="43197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AVD Name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AVD),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Android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200"/>
              </a:spcBef>
              <a:spcAft>
                <a:spcPts val="1200"/>
              </a:spcAft>
            </a:pPr>
            <a:endParaRPr lang="en-US" sz="2400" dirty="0">
              <a:effectLst/>
              <a:latin typeface="Palatino      Linotype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663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FA13D-999F-3DA5-936C-6037CE817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3B9D4CCB-AA3A-FB34-2C69-6F6E45529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EE72F96D-D01C-D08D-1665-2626DB857F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6349C-CE48-6682-E3EE-738CC82FCA0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F84DFBDB-E0B8-9219-AE63-BC9D8DC37E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D111ED4-4CFC-FAF5-AA58-A4BCCA13E0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0CC1DC-FCD7-2B7D-462F-1695F333B61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7FE84-2EDF-D95B-0D61-5112C845DDA7}"/>
              </a:ext>
            </a:extLst>
          </p:cNvPr>
          <p:cNvSpPr txBox="1"/>
          <p:nvPr/>
        </p:nvSpPr>
        <p:spPr>
          <a:xfrm>
            <a:off x="2626935" y="151808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Chạy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477DAB-287F-6FA4-5E83-E5382B0C3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522" y="950316"/>
            <a:ext cx="8732646" cy="49617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44D350-435F-6899-BF7B-15438B69B997}"/>
              </a:ext>
            </a:extLst>
          </p:cNvPr>
          <p:cNvSpPr txBox="1"/>
          <p:nvPr/>
        </p:nvSpPr>
        <p:spPr>
          <a:xfrm>
            <a:off x="307114" y="1198659"/>
            <a:ext cx="2954870" cy="2841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Device Manager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0006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19EEE-23C6-A760-A3E1-0C6CAF4AB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34230A53-6AED-6F04-0326-4B5A7A72A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69B2720F-3AA8-5A71-15A5-758E9563FD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D3132E-8F7C-417D-3F15-716DD983E1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1228E759-775D-4B67-101D-1667DCD577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B25CBCA-22A2-2EBB-C250-F660642E86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E785FD-F9EB-087C-E51B-1C6CCF416F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E1B4E-060B-8058-897B-E85ED3839E11}"/>
              </a:ext>
            </a:extLst>
          </p:cNvPr>
          <p:cNvSpPr txBox="1"/>
          <p:nvPr/>
        </p:nvSpPr>
        <p:spPr>
          <a:xfrm>
            <a:off x="2626935" y="151808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Chạy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F2123-564F-189E-5C20-1222A1EB4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705" y="94268"/>
            <a:ext cx="3312884" cy="6143179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FE2C6829-463C-F84B-0C5F-83974C826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267" y="1957241"/>
            <a:ext cx="467564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Thiết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bị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ảo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bạn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đã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hoạt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động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Lưu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ý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tại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tiêu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đề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ourier New" panose="02070309020205020404" pitchFamily="49" charset="0"/>
              </a:rPr>
              <a:t>Happy Birthday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"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ourier New" panose="02070309020205020404" pitchFamily="49" charset="0"/>
              </a:rPr>
              <a:t>Hello World!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"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đang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hiển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thị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màn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229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hông có mô tả ảnh.">
            <a:extLst>
              <a:ext uri="{FF2B5EF4-FFF2-40B4-BE49-F238E27FC236}">
                <a16:creationId xmlns:a16="http://schemas.microsoft.com/office/drawing/2014/main" id="{43C41726-9AC7-A356-CF85-C194F4BBB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42" r="11893"/>
          <a:stretch/>
        </p:blipFill>
        <p:spPr bwMode="auto">
          <a:xfrm>
            <a:off x="0" y="-40808"/>
            <a:ext cx="12192001" cy="691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9C514-8411-8500-EF15-0B68267B4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Trang 05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CC3A3FE-891C-6A5E-EABF-4A23679F61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2A72A12-941A-B8F2-077A-F7E4867F7D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092FE9-AFC5-902B-3C6A-556EAF1B3F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Android –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Lịch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sử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phát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triển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F5A20-3C28-0E50-C65F-8C632032931B}"/>
              </a:ext>
            </a:extLst>
          </p:cNvPr>
          <p:cNvSpPr txBox="1"/>
          <p:nvPr/>
        </p:nvSpPr>
        <p:spPr>
          <a:xfrm>
            <a:off x="2626935" y="151808"/>
            <a:ext cx="3785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1)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Khái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niệm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1BC83-D60A-B29A-47FE-E016072F4B85}"/>
              </a:ext>
            </a:extLst>
          </p:cNvPr>
          <p:cNvSpPr txBox="1"/>
          <p:nvPr/>
        </p:nvSpPr>
        <p:spPr>
          <a:xfrm>
            <a:off x="475007" y="919209"/>
            <a:ext cx="6644249" cy="446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</a:t>
            </a:r>
            <a:r>
              <a:rPr lang="en-US" sz="2400" b="1" dirty="0" err="1">
                <a:latin typeface="Palatino      Linotype"/>
              </a:rPr>
              <a:t>là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một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hệ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điều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hành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có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mã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nguồn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mở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dựa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trên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nền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tảng</a:t>
            </a:r>
            <a:r>
              <a:rPr lang="en-US" sz="2400" b="1" dirty="0">
                <a:latin typeface="Palatino      Linotype"/>
              </a:rPr>
              <a:t> Linux </a:t>
            </a:r>
            <a:r>
              <a:rPr lang="en-US" sz="2400" b="1" dirty="0" err="1">
                <a:latin typeface="Palatino      Linotype"/>
              </a:rPr>
              <a:t>được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thiết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kế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dành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riêng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cho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các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thiết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bị</a:t>
            </a:r>
            <a:r>
              <a:rPr lang="en-US" sz="2400" b="1" dirty="0">
                <a:latin typeface="Palatino      Linotype"/>
              </a:rPr>
              <a:t> di </a:t>
            </a:r>
            <a:r>
              <a:rPr lang="en-US" sz="2400" b="1" dirty="0" err="1">
                <a:latin typeface="Palatino      Linotype"/>
              </a:rPr>
              <a:t>động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có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màn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hình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cảm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ứng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như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điện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thoại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thông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minh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và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máy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tính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bảng</a:t>
            </a:r>
            <a:r>
              <a:rPr lang="en-US" sz="2400" b="1" dirty="0">
                <a:latin typeface="Palatino      Linotype"/>
              </a:rPr>
              <a:t>. Ban </a:t>
            </a:r>
            <a:r>
              <a:rPr lang="en-US" sz="2400" b="1" dirty="0" err="1">
                <a:latin typeface="Palatino      Linotype"/>
              </a:rPr>
              <a:t>đầu</a:t>
            </a:r>
            <a:r>
              <a:rPr lang="en-US" sz="2400" b="1" dirty="0">
                <a:latin typeface="Palatino      Linotype"/>
              </a:rPr>
              <a:t>, Android </a:t>
            </a:r>
            <a:r>
              <a:rPr lang="en-US" sz="2400" b="1" dirty="0" err="1">
                <a:latin typeface="Palatino      Linotype"/>
              </a:rPr>
              <a:t>được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phát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triển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bởi</a:t>
            </a:r>
            <a:r>
              <a:rPr lang="en-US" sz="2400" b="1" dirty="0">
                <a:latin typeface="Palatino      Linotype"/>
              </a:rPr>
              <a:t> Android Inc. </a:t>
            </a:r>
            <a:r>
              <a:rPr lang="en-US" sz="2400" b="1" dirty="0" err="1">
                <a:latin typeface="Palatino      Linotype"/>
              </a:rPr>
              <a:t>với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sự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hỗ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trợ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tài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chính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từ</a:t>
            </a:r>
            <a:r>
              <a:rPr lang="en-US" sz="2400" b="1" dirty="0">
                <a:latin typeface="Palatino      Linotype"/>
              </a:rPr>
              <a:t> Google </a:t>
            </a:r>
            <a:r>
              <a:rPr lang="en-US" sz="2400" b="1" dirty="0" err="1">
                <a:latin typeface="Palatino      Linotype"/>
              </a:rPr>
              <a:t>và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sau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này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được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chính</a:t>
            </a:r>
            <a:r>
              <a:rPr lang="en-US" sz="2400" b="1" dirty="0">
                <a:latin typeface="Palatino      Linotype"/>
              </a:rPr>
              <a:t> Google </a:t>
            </a:r>
            <a:r>
              <a:rPr lang="en-US" sz="2400" b="1" dirty="0" err="1">
                <a:latin typeface="Palatino      Linotype"/>
              </a:rPr>
              <a:t>mua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lại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vào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năm</a:t>
            </a:r>
            <a:r>
              <a:rPr lang="en-US" sz="2400" b="1" dirty="0">
                <a:latin typeface="Palatino      Linotype"/>
              </a:rPr>
              <a:t> 2005.</a:t>
            </a:r>
            <a:endParaRPr lang="vi-VN" sz="2400" b="1" i="0" dirty="0">
              <a:effectLst/>
              <a:latin typeface="Palatino     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211876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20A3A-008E-A13B-A596-EA996667A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BB17B8E9-D3E3-064C-AE65-35069D50B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95B4C861-654B-8BA3-4F05-B9E4527C27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7655EF-622C-14CA-F292-06AA66AE422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285EA49D-BD40-3909-9E1B-B9B289B1BA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8B32B4E-681D-59FF-253D-7339C605DB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BEFB6D-15DC-B430-CD90-9E61BC62D16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428E50-E363-B12A-F2C1-CA70A63BFE38}"/>
              </a:ext>
            </a:extLst>
          </p:cNvPr>
          <p:cNvSpPr txBox="1"/>
          <p:nvPr/>
        </p:nvSpPr>
        <p:spPr>
          <a:xfrm>
            <a:off x="2626935" y="151808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3) Debug 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28EC722-E4CC-B72B-0495-2F99BDF1E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508" y="981288"/>
            <a:ext cx="9871999" cy="1660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000000"/>
                </a:solidFill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ần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nền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hiểu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flow code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Log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debug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solidFill>
                <a:srgbClr val="000000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8DC4A-C49A-DF84-503B-1D56236AB6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42" r="16755" b="9180"/>
          <a:stretch/>
        </p:blipFill>
        <p:spPr>
          <a:xfrm>
            <a:off x="10364147" y="22848"/>
            <a:ext cx="1779654" cy="19982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45674E-FA49-4D49-2716-0EC5879DBBB1}"/>
              </a:ext>
            </a:extLst>
          </p:cNvPr>
          <p:cNvSpPr txBox="1"/>
          <p:nvPr/>
        </p:nvSpPr>
        <p:spPr>
          <a:xfrm>
            <a:off x="583563" y="2426161"/>
            <a:ext cx="10373710" cy="245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Log:</a:t>
            </a:r>
            <a:endParaRPr lang="en-US" sz="24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</a:pPr>
            <a:r>
              <a:rPr lang="en-US" sz="24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4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Log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  <a:endParaRPr lang="en-US" sz="24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</a:pPr>
            <a:r>
              <a:rPr lang="en-US" sz="24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4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4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Log</a:t>
            </a:r>
          </a:p>
          <a:p>
            <a:pPr marL="0" marR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</a:pPr>
            <a:endParaRPr lang="en-US" sz="24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618A69-6C50-8F5B-1E93-F66ABAD12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1496" y="4645747"/>
            <a:ext cx="8417843" cy="84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44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B1F8D-59F1-9319-690F-C3CAEDAB1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680BEC2A-1B6C-4AE2-28A8-D895FB905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F48AC6D8-56FC-4111-F726-CC9F949BDF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A144FE-B2A7-F271-3225-39BFE20C454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BEC12C0D-0921-73C5-67A9-5812A7C690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1EBEFF1-1187-DEF3-71ED-FA588BD321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60472B-B79A-E786-38C0-879A6D4B55C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1B5260-6F7E-173E-151E-0AD62D299B03}"/>
              </a:ext>
            </a:extLst>
          </p:cNvPr>
          <p:cNvSpPr txBox="1"/>
          <p:nvPr/>
        </p:nvSpPr>
        <p:spPr>
          <a:xfrm>
            <a:off x="2626935" y="151808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3) Debug 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4DDE893-B888-465F-8063-BC67F550B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716" y="1595861"/>
            <a:ext cx="9871999" cy="4360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b="1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b="1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b="1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b="1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Breakpoint</a:t>
            </a:r>
            <a:endParaRPr lang="en-US" sz="24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Android Studio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(Break Point)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gỡ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Trong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breakpoint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tạm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rgbClr val="1B1B1B"/>
              </a:solidFill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(pause),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code.</a:t>
            </a:r>
            <a:endParaRPr lang="en-US" sz="2400" dirty="0">
              <a:solidFill>
                <a:srgbClr val="1B1B1B"/>
              </a:solidFill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solidFill>
                <a:srgbClr val="000000"/>
              </a:solidFill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5DBAFA-0C28-E211-E7B6-014E0D83A7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42" r="16755" b="9180"/>
          <a:stretch/>
        </p:blipFill>
        <p:spPr>
          <a:xfrm>
            <a:off x="10364147" y="22848"/>
            <a:ext cx="1779654" cy="199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95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D4D22-7481-6104-5BDC-AD29538D6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E384905C-B54B-773E-BE57-27DF5CD22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90967899-F2ED-87B2-7533-63DC69769B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9E3C61-3E22-77C6-2C96-EDA818D7F53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4B2492B8-53DA-BCD2-0E90-2C87779D4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2C58C13-9881-3942-9C52-13C4597BA55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FDB008-F3F8-6160-E7C4-8A209B95050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1CA2C-9CB5-DFAE-B47F-C921C479B417}"/>
              </a:ext>
            </a:extLst>
          </p:cNvPr>
          <p:cNvSpPr txBox="1"/>
          <p:nvPr/>
        </p:nvSpPr>
        <p:spPr>
          <a:xfrm>
            <a:off x="2626935" y="151808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3) Debug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AE272F-B73B-01C7-5979-CBEFB1F497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42" r="16755" b="9180"/>
          <a:stretch/>
        </p:blipFill>
        <p:spPr>
          <a:xfrm>
            <a:off x="10364147" y="22848"/>
            <a:ext cx="1779654" cy="1998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3DBA87-7EA6-0AD3-3865-5C55E6583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224" y="1021987"/>
            <a:ext cx="8829634" cy="3092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579658-BDDE-0908-2780-A4C15D11419B}"/>
              </a:ext>
            </a:extLst>
          </p:cNvPr>
          <p:cNvSpPr txBox="1"/>
          <p:nvPr/>
        </p:nvSpPr>
        <p:spPr>
          <a:xfrm>
            <a:off x="1525552" y="4620548"/>
            <a:ext cx="8489732" cy="86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Breakpoint, click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chuột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trống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code.</a:t>
            </a:r>
            <a:endParaRPr lang="en-US" sz="24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4018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9BAEC-87EE-1CBF-D750-51B4FF589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EB29A6DE-E1E4-B4E3-347C-6ED51BBFC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A31E3C7D-C71D-CFBB-2315-158FE80CC2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119F9-1E13-28AF-6BBD-C75F651B6F2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24E10862-9E37-C25D-F435-1AB7946EABE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B19F3FC7-BCDC-7901-F066-746F630971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FFC4B-28D3-BBDE-E737-DB49E7E1C5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E20B1-4BCC-6F8E-CAFF-0F80F538E169}"/>
              </a:ext>
            </a:extLst>
          </p:cNvPr>
          <p:cNvSpPr txBox="1"/>
          <p:nvPr/>
        </p:nvSpPr>
        <p:spPr>
          <a:xfrm>
            <a:off x="2626935" y="151808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3) Debug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8B5D90-4AF0-DDD0-0451-35306D77AB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42" r="16755" b="9180"/>
          <a:stretch/>
        </p:blipFill>
        <p:spPr>
          <a:xfrm>
            <a:off x="10364147" y="22848"/>
            <a:ext cx="1779654" cy="1998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CAE318-8754-E4F0-7F06-246A0399F12B}"/>
              </a:ext>
            </a:extLst>
          </p:cNvPr>
          <p:cNvSpPr txBox="1"/>
          <p:nvPr/>
        </p:nvSpPr>
        <p:spPr>
          <a:xfrm>
            <a:off x="490624" y="1021987"/>
            <a:ext cx="9506606" cy="3491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</a:pP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 code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Android Studio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22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nhảy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Step Over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Kteam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F6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solidFill>
                <a:srgbClr val="1B1B1B"/>
              </a:solidFill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nhảy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Step Into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F5.</a:t>
            </a:r>
            <a:endParaRPr lang="en-US" sz="2200" dirty="0">
              <a:solidFill>
                <a:srgbClr val="1B1B1B"/>
              </a:solidFill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Resume Program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F8.</a:t>
            </a:r>
            <a:endParaRPr lang="en-US" sz="2200" dirty="0">
              <a:solidFill>
                <a:srgbClr val="1B1B1B"/>
              </a:solidFill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5B164A-ABAD-CEA5-E56F-B43792F4B0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140" b="7445"/>
          <a:stretch/>
        </p:blipFill>
        <p:spPr>
          <a:xfrm>
            <a:off x="2327334" y="4190037"/>
            <a:ext cx="6886168" cy="20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957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02CF7B3B-78F2-F10D-FDBC-E59038ACC8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2650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4) Publish app: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96E15C-508A-5379-F292-8C4F91AF6DD6}"/>
              </a:ext>
            </a:extLst>
          </p:cNvPr>
          <p:cNvSpPr txBox="1"/>
          <p:nvPr/>
        </p:nvSpPr>
        <p:spPr>
          <a:xfrm>
            <a:off x="586898" y="923748"/>
            <a:ext cx="11018204" cy="465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Android: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F04746-C840-7223-E03D-846B075B372C}"/>
              </a:ext>
            </a:extLst>
          </p:cNvPr>
          <p:cNvSpPr txBox="1"/>
          <p:nvPr/>
        </p:nvSpPr>
        <p:spPr>
          <a:xfrm>
            <a:off x="861842" y="1855190"/>
            <a:ext cx="5469177" cy="3126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endParaRPr lang="en-US" sz="2400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6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endParaRPr lang="en-US" sz="2400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6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endParaRPr lang="en-US" sz="2400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Google Play Console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Thông Tin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br>
              <a:rPr lang="en-US" sz="18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EB026-DCF7-6563-95E3-4A8E33D9C2D7}"/>
              </a:ext>
            </a:extLst>
          </p:cNvPr>
          <p:cNvSpPr txBox="1"/>
          <p:nvPr/>
        </p:nvSpPr>
        <p:spPr>
          <a:xfrm>
            <a:off x="6331019" y="1855189"/>
            <a:ext cx="5469177" cy="3126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 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Phối</a:t>
            </a:r>
            <a:endParaRPr lang="en-US" sz="2400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6000"/>
              </a:lnSpc>
              <a:spcAft>
                <a:spcPts val="800"/>
              </a:spcAft>
              <a:buAutoNum type="arabicPeriod" startAt="7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Mua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kern="100" dirty="0"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6000"/>
              </a:lnSpc>
              <a:spcAft>
                <a:spcPts val="800"/>
              </a:spcAft>
              <a:buAutoNum type="arabicPeriod" startAt="7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Xét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endParaRPr lang="en-US" sz="2400" kern="100" dirty="0"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6000"/>
              </a:lnSpc>
              <a:spcAft>
                <a:spcPts val="800"/>
              </a:spcAft>
              <a:buAutoNum type="arabicPeriod" startAt="7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Bá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endParaRPr lang="en-US" sz="2400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6000"/>
              </a:lnSpc>
              <a:spcAft>
                <a:spcPts val="800"/>
              </a:spcAft>
              <a:buAutoNum type="arabicPeriod" startAt="7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br>
              <a:rPr lang="en-US" sz="18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6403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Phone_14_iOS_16_Blue_Abstract_Background_5K2022.11.5">
            <a:extLst>
              <a:ext uri="{FF2B5EF4-FFF2-40B4-BE49-F238E27FC236}">
                <a16:creationId xmlns:a16="http://schemas.microsoft.com/office/drawing/2014/main" id="{DD1D431D-D89B-6EF1-9A40-8ED4D6417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500"/>
            <a:ext cx="12297747" cy="691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ustom iOS App Development Services | iOS App Solutions Company">
            <a:extLst>
              <a:ext uri="{FF2B5EF4-FFF2-40B4-BE49-F238E27FC236}">
                <a16:creationId xmlns:a16="http://schemas.microsoft.com/office/drawing/2014/main" id="{A2C67126-0D00-919D-36E4-85965154E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9323" y1="35019" x2="32292" y2="31178"/>
                        <a14:foregroundMark x1="50677" y1="50640" x2="50990" y2="62228"/>
                        <a14:foregroundMark x1="51563" y1="42382" x2="51563" y2="42382"/>
                        <a14:foregroundMark x1="56198" y1="48592" x2="62187" y2="42894"/>
                        <a14:foregroundMark x1="86406" y1="44750" x2="80260" y2="425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11" y="506156"/>
            <a:ext cx="6245775" cy="50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9C514-8411-8500-EF15-0B68267B4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CC3A3FE-891C-6A5E-EABF-4A23679F61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2A72A12-941A-B8F2-077A-F7E4867F7D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C209A5-DC60-B201-6127-89CE1337D45F}"/>
              </a:ext>
            </a:extLst>
          </p:cNvPr>
          <p:cNvSpPr txBox="1"/>
          <p:nvPr/>
        </p:nvSpPr>
        <p:spPr>
          <a:xfrm>
            <a:off x="1069122" y="1587777"/>
            <a:ext cx="5338284" cy="335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Lịch</a:t>
            </a: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sử</a:t>
            </a: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phát</a:t>
            </a: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triển</a:t>
            </a:r>
            <a:endParaRPr lang="en-US" sz="24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Khái</a:t>
            </a: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niệm</a:t>
            </a:r>
            <a:endParaRPr lang="en-US" sz="24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Lịch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sử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phát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của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iOS</a:t>
            </a:r>
            <a:endParaRPr lang="en-US" sz="24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Kiến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trúc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IDE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iOS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Tạo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chạy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debug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và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publish app</a:t>
            </a:r>
            <a:endParaRPr lang="vi-VN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310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A8E196D-58BD-136F-2082-C729B1520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427" y="-63254"/>
            <a:ext cx="12416903" cy="698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3046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1)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Khái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niệm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96E15C-508A-5379-F292-8C4F91AF6DD6}"/>
              </a:ext>
            </a:extLst>
          </p:cNvPr>
          <p:cNvSpPr txBox="1"/>
          <p:nvPr/>
        </p:nvSpPr>
        <p:spPr>
          <a:xfrm>
            <a:off x="-95198" y="1508402"/>
            <a:ext cx="7774292" cy="3311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just">
              <a:lnSpc>
                <a:spcPct val="106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 (iPhone OS)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Apple.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riêng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Cho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Apple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iOS. Ban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iOS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iPhone,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rộng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Apple.</a:t>
            </a:r>
          </a:p>
          <a:p>
            <a:pPr marL="22860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endParaRPr lang="en-US" sz="2400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6859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59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</a:t>
            </a:r>
            <a:r>
              <a:rPr lang="en-US" sz="2400" b="1" dirty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pic>
        <p:nvPicPr>
          <p:cNvPr id="4" name="Hình ảnh 1" descr="iPhoneOS 1 Home screen">
            <a:extLst>
              <a:ext uri="{FF2B5EF4-FFF2-40B4-BE49-F238E27FC236}">
                <a16:creationId xmlns:a16="http://schemas.microsoft.com/office/drawing/2014/main" id="{6E26CB9A-B49D-2CED-3A16-DDE513EECB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644" y="1403334"/>
            <a:ext cx="2407603" cy="356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9" y="1301829"/>
            <a:ext cx="6917278" cy="335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iPhone OS 1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(9/1/2007)</a:t>
            </a:r>
          </a:p>
          <a:p>
            <a:pPr lvl="1" algn="just">
              <a:lnSpc>
                <a:spcPct val="150000"/>
              </a:lnSpc>
            </a:pPr>
            <a:r>
              <a:rPr lang="en-US" sz="2400" dirty="0" err="1">
                <a:latin typeface="Palatino Linotype" panose="02040502050505030304" pitchFamily="18" charset="0"/>
              </a:rPr>
              <a:t>Chiếc</a:t>
            </a:r>
            <a:r>
              <a:rPr lang="en-US" sz="2400" dirty="0">
                <a:latin typeface="Palatino Linotype" panose="02040502050505030304" pitchFamily="18" charset="0"/>
              </a:rPr>
              <a:t> iPhone </a:t>
            </a:r>
            <a:r>
              <a:rPr lang="en-US" sz="2400" dirty="0" err="1">
                <a:latin typeface="Palatino Linotype" panose="02040502050505030304" pitchFamily="18" charset="0"/>
              </a:rPr>
              <a:t>đầu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tiên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là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một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trong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những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thiết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bị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quan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trọng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nhất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trong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lịch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sử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công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nghệ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vì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nó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đã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thay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đổi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cách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mà</a:t>
            </a:r>
            <a:r>
              <a:rPr lang="en-US" sz="2400" dirty="0">
                <a:latin typeface="Palatino Linotype" panose="02040502050505030304" pitchFamily="18" charset="0"/>
              </a:rPr>
              <a:t> smartphone </a:t>
            </a:r>
            <a:r>
              <a:rPr lang="en-US" sz="2400" dirty="0" err="1">
                <a:latin typeface="Palatino Linotype" panose="02040502050505030304" pitchFamily="18" charset="0"/>
              </a:rPr>
              <a:t>được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định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hình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  <a:endParaRPr lang="vi-VN" sz="2400" i="0" dirty="0"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602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10629946" cy="391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iPhone OS 2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(11/7/2008)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</a:rPr>
              <a:t>Lần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đầu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tiên</a:t>
            </a:r>
            <a:r>
              <a:rPr lang="en-US" sz="2400" dirty="0">
                <a:latin typeface="Palatino Linotype" panose="02040502050505030304" pitchFamily="18" charset="0"/>
              </a:rPr>
              <a:t> App Store </a:t>
            </a:r>
            <a:r>
              <a:rPr lang="en-US" sz="2400" dirty="0" err="1">
                <a:latin typeface="Palatino Linotype" panose="02040502050505030304" pitchFamily="18" charset="0"/>
              </a:rPr>
              <a:t>xuất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hiện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trên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hệ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điều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hành</a:t>
            </a:r>
            <a:r>
              <a:rPr lang="en-US" sz="2400" dirty="0">
                <a:latin typeface="Palatino Linotype" panose="02040502050505030304" pitchFamily="18" charset="0"/>
              </a:rPr>
              <a:t> di </a:t>
            </a:r>
            <a:r>
              <a:rPr lang="en-US" sz="2400" dirty="0" err="1">
                <a:latin typeface="Palatino Linotype" panose="02040502050505030304" pitchFamily="18" charset="0"/>
              </a:rPr>
              <a:t>động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</a:rPr>
              <a:t>Các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dịch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vụ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chạy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nền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liên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quan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đến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định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vị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cũng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được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bổ</a:t>
            </a:r>
            <a:r>
              <a:rPr lang="en-US" sz="2400" dirty="0">
                <a:latin typeface="Palatino Linotype" panose="02040502050505030304" pitchFamily="18" charset="0"/>
              </a:rPr>
              <a:t> sung </a:t>
            </a:r>
            <a:r>
              <a:rPr lang="en-US" sz="2400" dirty="0" err="1">
                <a:latin typeface="Palatino Linotype" panose="02040502050505030304" pitchFamily="18" charset="0"/>
              </a:rPr>
              <a:t>để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dùng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chung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với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chiếc</a:t>
            </a:r>
            <a:r>
              <a:rPr lang="en-US" sz="2400" dirty="0">
                <a:latin typeface="Palatino Linotype" panose="02040502050505030304" pitchFamily="18" charset="0"/>
              </a:rPr>
              <a:t> iPhone 3G </a:t>
            </a:r>
            <a:r>
              <a:rPr lang="en-US" sz="2400" dirty="0" err="1">
                <a:latin typeface="Palatino Linotype" panose="02040502050505030304" pitchFamily="18" charset="0"/>
              </a:rPr>
              <a:t>có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kết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nối</a:t>
            </a:r>
            <a:r>
              <a:rPr lang="en-US" sz="2400" dirty="0">
                <a:latin typeface="Palatino Linotype" panose="02040502050505030304" pitchFamily="18" charset="0"/>
              </a:rPr>
              <a:t> GPS.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latin typeface="Palatino Linotype" panose="02040502050505030304" pitchFamily="18" charset="0"/>
              </a:rPr>
              <a:t>App Store </a:t>
            </a:r>
            <a:r>
              <a:rPr lang="en-US" sz="2400" b="1" dirty="0" err="1">
                <a:latin typeface="Palatino Linotype" panose="02040502050505030304" pitchFamily="18" charset="0"/>
              </a:rPr>
              <a:t>mở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ra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cả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một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ngành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kinh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tế</a:t>
            </a:r>
            <a:r>
              <a:rPr lang="en-US" sz="2400" b="1" dirty="0">
                <a:latin typeface="Palatino Linotype" panose="02040502050505030304" pitchFamily="18" charset="0"/>
              </a:rPr>
              <a:t>, </a:t>
            </a:r>
            <a:r>
              <a:rPr lang="en-US" sz="2400" b="1" dirty="0" err="1">
                <a:latin typeface="Palatino Linotype" panose="02040502050505030304" pitchFamily="18" charset="0"/>
              </a:rPr>
              <a:t>cơ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hội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kinh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doanh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màu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mỡ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cho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tất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cả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những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lập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trình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viên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trên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toàn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thế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giới</a:t>
            </a:r>
            <a:r>
              <a:rPr lang="en-US" sz="2400" b="1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5875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10751243" cy="446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iPhone OS 3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(17/6/2009)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Phong </a:t>
            </a:r>
            <a:r>
              <a:rPr lang="en-US" sz="2400" dirty="0" err="1">
                <a:latin typeface="Palatino Linotype" panose="02040502050505030304" pitchFamily="18" charset="0"/>
              </a:rPr>
              <a:t>cách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thiết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kế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mới</a:t>
            </a:r>
            <a:r>
              <a:rPr lang="en-US" sz="2400" dirty="0">
                <a:latin typeface="Palatino Linotype" panose="02040502050505030304" pitchFamily="18" charset="0"/>
              </a:rPr>
              <a:t> skeuomorphism.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</a:rPr>
              <a:t>Ngôn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ngữ</a:t>
            </a:r>
            <a:r>
              <a:rPr lang="en-US" sz="2400" dirty="0">
                <a:latin typeface="Palatino Linotype" panose="02040502050505030304" pitchFamily="18" charset="0"/>
              </a:rPr>
              <a:t> skeuomorphism </a:t>
            </a:r>
            <a:r>
              <a:rPr lang="en-US" sz="2400" dirty="0" err="1">
                <a:latin typeface="Palatino Linotype" panose="02040502050505030304" pitchFamily="18" charset="0"/>
              </a:rPr>
              <a:t>xuất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hiện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rõ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nét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nhất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trong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ứng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dụng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newstand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và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ứng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dụng</a:t>
            </a:r>
            <a:r>
              <a:rPr lang="en-US" sz="2400" dirty="0">
                <a:latin typeface="Palatino Linotype" panose="02040502050505030304" pitchFamily="18" charset="0"/>
              </a:rPr>
              <a:t> Notes.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iPhone OS 3.2 </a:t>
            </a:r>
            <a:r>
              <a:rPr lang="en-US" sz="2400" dirty="0" err="1">
                <a:latin typeface="Palatino Linotype" panose="02040502050505030304" pitchFamily="18" charset="0"/>
              </a:rPr>
              <a:t>là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phiên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bản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đầu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tiên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của</a:t>
            </a:r>
            <a:r>
              <a:rPr lang="en-US" sz="2400" dirty="0">
                <a:latin typeface="Palatino Linotype" panose="02040502050505030304" pitchFamily="18" charset="0"/>
              </a:rPr>
              <a:t> iPhone OS </a:t>
            </a:r>
            <a:r>
              <a:rPr lang="en-US" sz="2400" dirty="0" err="1">
                <a:latin typeface="Palatino Linotype" panose="02040502050505030304" pitchFamily="18" charset="0"/>
              </a:rPr>
              <a:t>hỗ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trợ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cho</a:t>
            </a:r>
            <a:r>
              <a:rPr lang="en-US" sz="2400" dirty="0">
                <a:latin typeface="Palatino Linotype" panose="02040502050505030304" pitchFamily="18" charset="0"/>
              </a:rPr>
              <a:t> iPad.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iPhone OS 3 </a:t>
            </a:r>
            <a:r>
              <a:rPr lang="en-US" sz="2400" dirty="0" err="1">
                <a:latin typeface="Palatino Linotype" panose="02040502050505030304" pitchFamily="18" charset="0"/>
              </a:rPr>
              <a:t>tuy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có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rất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nhiều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thay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đổi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nhưng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lại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là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những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bổ</a:t>
            </a:r>
            <a:r>
              <a:rPr lang="en-US" sz="2400" dirty="0">
                <a:latin typeface="Palatino Linotype" panose="02040502050505030304" pitchFamily="18" charset="0"/>
              </a:rPr>
              <a:t> sung </a:t>
            </a:r>
            <a:r>
              <a:rPr lang="en-US" sz="2400" dirty="0" err="1">
                <a:latin typeface="Palatino Linotype" panose="02040502050505030304" pitchFamily="18" charset="0"/>
              </a:rPr>
              <a:t>nhỏ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để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làm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cho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nền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tảng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hoàn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thiện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hơn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1394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3F59D-EAC1-6D3E-EDF5-3B71CE5CD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hông có mô tả ảnh.">
            <a:extLst>
              <a:ext uri="{FF2B5EF4-FFF2-40B4-BE49-F238E27FC236}">
                <a16:creationId xmlns:a16="http://schemas.microsoft.com/office/drawing/2014/main" id="{EA01DA39-29A1-B21D-C1C9-5CAF3DE3C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42" r="11893"/>
          <a:stretch/>
        </p:blipFill>
        <p:spPr bwMode="auto">
          <a:xfrm>
            <a:off x="0" y="-40808"/>
            <a:ext cx="12192001" cy="691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F524CB3A-EADA-621C-6301-E1620ABC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B1770-E607-F26F-B124-02973E8E85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Trang 0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98B6AF55-8FB7-DD94-A35F-155478D3EF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52EB148-ACD8-D473-2224-FD91C78898E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083E3C-0FB1-F593-4E1B-77F1127933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Android –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Lịch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sử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phát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triển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78C82-AF31-00E1-7F31-65955EDF46F7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025FA-F11C-C3F8-040A-A33656B0A2AB}"/>
              </a:ext>
            </a:extLst>
          </p:cNvPr>
          <p:cNvSpPr txBox="1"/>
          <p:nvPr/>
        </p:nvSpPr>
        <p:spPr>
          <a:xfrm>
            <a:off x="475007" y="919209"/>
            <a:ext cx="6644249" cy="4929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err="1">
                <a:latin typeface="Palatino      Linotype"/>
              </a:rPr>
              <a:t>Sự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hình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thành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của</a:t>
            </a:r>
            <a:r>
              <a:rPr lang="en-US" sz="2400" b="1" dirty="0">
                <a:latin typeface="Palatino      Linotype"/>
              </a:rPr>
              <a:t> Android: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Palatino      Linotype"/>
              </a:rPr>
              <a:t>- Android, Inc. </a:t>
            </a:r>
            <a:r>
              <a:rPr lang="en-US" sz="2000" dirty="0" err="1">
                <a:latin typeface="Palatino      Linotype"/>
              </a:rPr>
              <a:t>được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thành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lập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tại</a:t>
            </a:r>
            <a:r>
              <a:rPr lang="en-US" sz="2000" dirty="0">
                <a:latin typeface="Palatino      Linotype"/>
              </a:rPr>
              <a:t> Palo Alto, California </a:t>
            </a:r>
            <a:r>
              <a:rPr lang="en-US" sz="2000" dirty="0" err="1">
                <a:latin typeface="Palatino      Linotype"/>
              </a:rPr>
              <a:t>vào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tháng</a:t>
            </a:r>
            <a:r>
              <a:rPr lang="en-US" sz="2000" dirty="0">
                <a:latin typeface="Palatino      Linotype"/>
              </a:rPr>
              <a:t> 10 </a:t>
            </a:r>
            <a:r>
              <a:rPr lang="en-US" sz="2000" dirty="0" err="1">
                <a:latin typeface="Palatino      Linotype"/>
              </a:rPr>
              <a:t>năm</a:t>
            </a:r>
            <a:r>
              <a:rPr lang="en-US" sz="2000" dirty="0">
                <a:latin typeface="Palatino      Linotype"/>
              </a:rPr>
              <a:t> 2003 </a:t>
            </a:r>
            <a:r>
              <a:rPr lang="en-US" sz="2000" dirty="0" err="1">
                <a:latin typeface="Palatino      Linotype"/>
              </a:rPr>
              <a:t>bởi</a:t>
            </a:r>
            <a:r>
              <a:rPr lang="en-US" sz="2000" dirty="0">
                <a:latin typeface="Palatino      Linotype"/>
              </a:rPr>
              <a:t> Andy Rubin, Rich Miner, Nick Sears </a:t>
            </a:r>
            <a:r>
              <a:rPr lang="en-US" sz="2000" dirty="0" err="1">
                <a:latin typeface="Palatino      Linotype"/>
              </a:rPr>
              <a:t>và</a:t>
            </a:r>
            <a:r>
              <a:rPr lang="en-US" sz="2000" dirty="0">
                <a:latin typeface="Palatino      Linotype"/>
              </a:rPr>
              <a:t> Chris White. </a:t>
            </a:r>
            <a:r>
              <a:rPr lang="en-US" sz="2000" dirty="0" err="1">
                <a:latin typeface="Palatino      Linotype"/>
              </a:rPr>
              <a:t>Tuy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nhiên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mục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đích</a:t>
            </a:r>
            <a:r>
              <a:rPr lang="en-US" sz="2000" dirty="0">
                <a:latin typeface="Palatino      Linotype"/>
              </a:rPr>
              <a:t> ban </a:t>
            </a:r>
            <a:r>
              <a:rPr lang="en-US" sz="2000" dirty="0" err="1">
                <a:latin typeface="Palatino      Linotype"/>
              </a:rPr>
              <a:t>đầu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của</a:t>
            </a:r>
            <a:r>
              <a:rPr lang="en-US" sz="2000" dirty="0">
                <a:latin typeface="Palatino      Linotype"/>
              </a:rPr>
              <a:t> Android Inc. </a:t>
            </a:r>
            <a:r>
              <a:rPr lang="en-US" sz="2000" dirty="0" err="1">
                <a:latin typeface="Palatino      Linotype"/>
              </a:rPr>
              <a:t>lại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không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hẳn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hướng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tới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điện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thoại</a:t>
            </a:r>
            <a:r>
              <a:rPr lang="en-US" sz="2000" dirty="0">
                <a:latin typeface="Palatino      Linotype"/>
              </a:rPr>
              <a:t> di </a:t>
            </a:r>
            <a:r>
              <a:rPr lang="en-US" sz="2000" dirty="0" err="1">
                <a:latin typeface="Palatino      Linotype"/>
              </a:rPr>
              <a:t>động</a:t>
            </a:r>
            <a:r>
              <a:rPr lang="en-US" sz="2000" dirty="0">
                <a:latin typeface="Palatino      Linotype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-</a:t>
            </a:r>
            <a:r>
              <a:rPr lang="en-US" sz="2000" dirty="0">
                <a:latin typeface="Palatino      Linotype"/>
              </a:rPr>
              <a:t> 17/8/2005, Google </a:t>
            </a:r>
            <a:r>
              <a:rPr lang="en-US" sz="2000" dirty="0" err="1">
                <a:latin typeface="Palatino      Linotype"/>
              </a:rPr>
              <a:t>mua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lại</a:t>
            </a:r>
            <a:r>
              <a:rPr lang="en-US" sz="2000" dirty="0">
                <a:latin typeface="Palatino      Linotype"/>
              </a:rPr>
              <a:t> Android Inc </a:t>
            </a:r>
            <a:r>
              <a:rPr lang="en-US" sz="2000" dirty="0" err="1">
                <a:latin typeface="Palatino      Linotype"/>
              </a:rPr>
              <a:t>tiếp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tục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phát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triển</a:t>
            </a:r>
            <a:r>
              <a:rPr lang="en-US" sz="2000" dirty="0">
                <a:latin typeface="Palatino      Linotype"/>
              </a:rPr>
              <a:t> Android. </a:t>
            </a:r>
            <a:r>
              <a:rPr lang="en-US" sz="2000" dirty="0" err="1">
                <a:latin typeface="Palatino      Linotype"/>
              </a:rPr>
              <a:t>Họ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lựa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chọn</a:t>
            </a:r>
            <a:r>
              <a:rPr lang="en-US" sz="2000" dirty="0">
                <a:latin typeface="Palatino      Linotype"/>
              </a:rPr>
              <a:t> Linux </a:t>
            </a:r>
            <a:r>
              <a:rPr lang="en-US" sz="2000" dirty="0" err="1">
                <a:latin typeface="Palatino      Linotype"/>
              </a:rPr>
              <a:t>làm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nền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tảng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cho</a:t>
            </a:r>
            <a:r>
              <a:rPr lang="en-US" sz="2000" dirty="0">
                <a:latin typeface="Palatino      Linotype"/>
              </a:rPr>
              <a:t> Android</a:t>
            </a:r>
            <a:endParaRPr lang="en-US" sz="2000" i="0" dirty="0">
              <a:effectLst/>
              <a:latin typeface="Palatino      Linotype"/>
            </a:endParaRPr>
          </a:p>
          <a:p>
            <a:pPr algn="just">
              <a:lnSpc>
                <a:spcPct val="150000"/>
              </a:lnSpc>
            </a:pPr>
            <a:endParaRPr lang="vi-VN" sz="2400" b="1" i="0" dirty="0">
              <a:effectLst/>
              <a:latin typeface="Palatino     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329048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9" y="1301829"/>
            <a:ext cx="6917278" cy="335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iOS 4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(22/6/2010)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</a:rPr>
              <a:t>Đổi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cách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đặt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tên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thành</a:t>
            </a:r>
            <a:r>
              <a:rPr lang="en-US" sz="2400" dirty="0">
                <a:latin typeface="Palatino Linotype" panose="02040502050505030304" pitchFamily="18" charset="0"/>
              </a:rPr>
              <a:t> iOS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</a:rPr>
              <a:t>Sự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xuất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hiện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lần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đầu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tiên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của</a:t>
            </a:r>
            <a:r>
              <a:rPr lang="en-US" sz="2400" dirty="0">
                <a:latin typeface="Palatino Linotype" panose="02040502050505030304" pitchFamily="18" charset="0"/>
              </a:rPr>
              <a:t> FaceTime, </a:t>
            </a:r>
            <a:r>
              <a:rPr lang="en-US" sz="2400" dirty="0" err="1">
                <a:latin typeface="Palatino Linotype" panose="02040502050505030304" pitchFamily="18" charset="0"/>
              </a:rPr>
              <a:t>dịch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vụ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gọi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thoại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hình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ảnh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của</a:t>
            </a:r>
            <a:r>
              <a:rPr lang="en-US" sz="2400" dirty="0">
                <a:latin typeface="Palatino Linotype" panose="02040502050505030304" pitchFamily="18" charset="0"/>
              </a:rPr>
              <a:t> Apple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</a:rPr>
              <a:t>Là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một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trong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những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bản</a:t>
            </a:r>
            <a:r>
              <a:rPr lang="en-US" sz="2400" dirty="0">
                <a:latin typeface="Palatino Linotype" panose="02040502050505030304" pitchFamily="18" charset="0"/>
              </a:rPr>
              <a:t> iOS </a:t>
            </a:r>
            <a:r>
              <a:rPr lang="en-US" sz="2400" dirty="0" err="1">
                <a:latin typeface="Palatino Linotype" panose="02040502050505030304" pitchFamily="18" charset="0"/>
              </a:rPr>
              <a:t>quan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trọng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nhất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8" name="Hình ảnh 2" descr="iOS 4 Home screen">
            <a:extLst>
              <a:ext uri="{FF2B5EF4-FFF2-40B4-BE49-F238E27FC236}">
                <a16:creationId xmlns:a16="http://schemas.microsoft.com/office/drawing/2014/main" id="{45520EFA-9E8C-DFFF-A7CA-856CC34CC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906" y="1301829"/>
            <a:ext cx="2412450" cy="3609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59398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9" y="1301829"/>
            <a:ext cx="6917278" cy="280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iOS 5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(12/10/2011)</a:t>
            </a:r>
          </a:p>
          <a:p>
            <a:pPr lvl="1">
              <a:lnSpc>
                <a:spcPct val="150000"/>
              </a:lnSpc>
            </a:pPr>
            <a:r>
              <a:rPr lang="en-US" sz="2400" dirty="0" err="1">
                <a:latin typeface="Palatino Linotype" panose="02040502050505030304" pitchFamily="18" charset="0"/>
              </a:rPr>
              <a:t>Thêm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vào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những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chức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năng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mà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chúng</a:t>
            </a:r>
            <a:r>
              <a:rPr lang="en-US" sz="2400" dirty="0">
                <a:latin typeface="Palatino Linotype" panose="02040502050505030304" pitchFamily="18" charset="0"/>
              </a:rPr>
              <a:t> ta </a:t>
            </a:r>
            <a:r>
              <a:rPr lang="en-US" sz="2400" dirty="0" err="1">
                <a:latin typeface="Palatino Linotype" panose="02040502050505030304" pitchFamily="18" charset="0"/>
              </a:rPr>
              <a:t>vẫn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còn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sử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dụng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phổ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biến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tới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ngày</a:t>
            </a:r>
            <a:r>
              <a:rPr lang="en-US" sz="2400" dirty="0">
                <a:latin typeface="Palatino Linotype" panose="02040502050505030304" pitchFamily="18" charset="0"/>
              </a:rPr>
              <a:t> nay: Notification Center, iMessage, Siri.</a:t>
            </a:r>
          </a:p>
        </p:txBody>
      </p:sp>
      <p:pic>
        <p:nvPicPr>
          <p:cNvPr id="4" name="Hình ảnh 3" descr="iOS 5 Home screen">
            <a:extLst>
              <a:ext uri="{FF2B5EF4-FFF2-40B4-BE49-F238E27FC236}">
                <a16:creationId xmlns:a16="http://schemas.microsoft.com/office/drawing/2014/main" id="{B523FF92-1648-2FF1-E79C-36E3ACD87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962" y="1236515"/>
            <a:ext cx="2673708" cy="40005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0476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9" y="1301829"/>
            <a:ext cx="6917278" cy="335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iOS 6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(19/9/2012)</a:t>
            </a:r>
          </a:p>
          <a:p>
            <a:pPr lvl="1">
              <a:lnSpc>
                <a:spcPct val="150000"/>
              </a:lnSpc>
            </a:pPr>
            <a:r>
              <a:rPr lang="en-US" sz="2400" dirty="0" err="1">
                <a:latin typeface="Palatino Linotype" panose="02040502050505030304" pitchFamily="18" charset="0"/>
              </a:rPr>
              <a:t>Là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phiên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bản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mà</a:t>
            </a:r>
            <a:r>
              <a:rPr lang="en-US" sz="2400" dirty="0">
                <a:latin typeface="Palatino Linotype" panose="02040502050505030304" pitchFamily="18" charset="0"/>
              </a:rPr>
              <a:t> Apple </a:t>
            </a:r>
            <a:r>
              <a:rPr lang="en-US" sz="2400" dirty="0" err="1">
                <a:latin typeface="Palatino Linotype" panose="02040502050505030304" pitchFamily="18" charset="0"/>
              </a:rPr>
              <a:t>và</a:t>
            </a:r>
            <a:r>
              <a:rPr lang="en-US" sz="2400" dirty="0">
                <a:latin typeface="Palatino Linotype" panose="02040502050505030304" pitchFamily="18" charset="0"/>
              </a:rPr>
              <a:t> Google </a:t>
            </a:r>
            <a:r>
              <a:rPr lang="en-US" sz="2400" dirty="0" err="1">
                <a:latin typeface="Palatino Linotype" panose="02040502050505030304" pitchFamily="18" charset="0"/>
              </a:rPr>
              <a:t>dừng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hợp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tác</a:t>
            </a:r>
            <a:r>
              <a:rPr lang="en-US" sz="2400" dirty="0">
                <a:latin typeface="Palatino Linotype" panose="02040502050505030304" pitchFamily="18" charset="0"/>
              </a:rPr>
              <a:t>. iOS 6 </a:t>
            </a:r>
            <a:r>
              <a:rPr lang="en-US" sz="2400" dirty="0" err="1">
                <a:latin typeface="Palatino Linotype" panose="02040502050505030304" pitchFamily="18" charset="0"/>
              </a:rPr>
              <a:t>không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còn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tích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hợp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sẵn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các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ứng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dụng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của</a:t>
            </a:r>
            <a:r>
              <a:rPr lang="en-US" sz="2400" dirty="0">
                <a:latin typeface="Palatino Linotype" panose="02040502050505030304" pitchFamily="18" charset="0"/>
              </a:rPr>
              <a:t> Google </a:t>
            </a:r>
            <a:r>
              <a:rPr lang="en-US" sz="2400" dirty="0" err="1">
                <a:latin typeface="Palatino Linotype" panose="02040502050505030304" pitchFamily="18" charset="0"/>
              </a:rPr>
              <a:t>nữa</a:t>
            </a:r>
            <a:r>
              <a:rPr lang="en-US" sz="2400" dirty="0">
                <a:latin typeface="Palatino Linotype" panose="02040502050505030304" pitchFamily="18" charset="0"/>
              </a:rPr>
              <a:t>, </a:t>
            </a:r>
            <a:r>
              <a:rPr lang="en-US" sz="2400" dirty="0" err="1">
                <a:latin typeface="Palatino Linotype" panose="02040502050505030304" pitchFamily="18" charset="0"/>
              </a:rPr>
              <a:t>thay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vào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đó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là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các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ứng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dụng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được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tạo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ra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bở</a:t>
            </a:r>
            <a:r>
              <a:rPr lang="en-US" sz="2400" dirty="0">
                <a:latin typeface="Palatino Linotype" panose="02040502050505030304" pitchFamily="18" charset="0"/>
              </a:rPr>
              <a:t> Apple. </a:t>
            </a:r>
          </a:p>
        </p:txBody>
      </p:sp>
      <p:pic>
        <p:nvPicPr>
          <p:cNvPr id="8" name="Hình ảnh 4" descr="iOS 6 Home screen">
            <a:extLst>
              <a:ext uri="{FF2B5EF4-FFF2-40B4-BE49-F238E27FC236}">
                <a16:creationId xmlns:a16="http://schemas.microsoft.com/office/drawing/2014/main" id="{4B43A8BB-D53B-F54D-0F31-F1E429B98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650" y="1431472"/>
            <a:ext cx="2130587" cy="3770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6390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9" y="1301829"/>
            <a:ext cx="6917278" cy="391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iOS 7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(18/9/2013)</a:t>
            </a:r>
          </a:p>
          <a:p>
            <a:pPr lvl="1">
              <a:lnSpc>
                <a:spcPct val="150000"/>
              </a:lnSpc>
            </a:pPr>
            <a:r>
              <a:rPr lang="en-US" sz="2400" dirty="0" err="1">
                <a:latin typeface="Palatino Linotype" panose="02040502050505030304" pitchFamily="18" charset="0"/>
              </a:rPr>
              <a:t>Thay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đổi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phong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cách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thiết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kế</a:t>
            </a:r>
            <a:r>
              <a:rPr lang="en-US" sz="2400" dirty="0">
                <a:latin typeface="Palatino Linotype" panose="02040502050505030304" pitchFamily="18" charset="0"/>
              </a:rPr>
              <a:t> “skeuomorphism” </a:t>
            </a:r>
            <a:r>
              <a:rPr lang="en-US" sz="2400" dirty="0" err="1">
                <a:latin typeface="Palatino Linotype" panose="02040502050505030304" pitchFamily="18" charset="0"/>
              </a:rPr>
              <a:t>của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các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phiên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bản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trước</a:t>
            </a:r>
            <a:r>
              <a:rPr lang="en-US" sz="2400" dirty="0">
                <a:latin typeface="Palatino Linotype" panose="02040502050505030304" pitchFamily="18" charset="0"/>
              </a:rPr>
              <a:t>. </a:t>
            </a:r>
            <a:r>
              <a:rPr lang="en-US" sz="2400" dirty="0" err="1">
                <a:latin typeface="Palatino Linotype" panose="02040502050505030304" pitchFamily="18" charset="0"/>
              </a:rPr>
              <a:t>Nâng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cấp</a:t>
            </a:r>
            <a:r>
              <a:rPr lang="en-US" sz="2400" dirty="0">
                <a:latin typeface="Palatino Linotype" panose="02040502050505030304" pitchFamily="18" charset="0"/>
              </a:rPr>
              <a:t> UI/UX </a:t>
            </a:r>
            <a:r>
              <a:rPr lang="en-US" sz="2400" dirty="0" err="1">
                <a:latin typeface="Palatino Linotype" panose="02040502050505030304" pitchFamily="18" charset="0"/>
              </a:rPr>
              <a:t>một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cách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toàn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diện</a:t>
            </a:r>
            <a:r>
              <a:rPr lang="en-US" sz="2400" dirty="0">
                <a:latin typeface="Palatino Linotype" panose="02040502050505030304" pitchFamily="18" charset="0"/>
              </a:rPr>
              <a:t>, </a:t>
            </a:r>
            <a:r>
              <a:rPr lang="en-US" sz="2400" dirty="0" err="1">
                <a:latin typeface="Palatino Linotype" panose="02040502050505030304" pitchFamily="18" charset="0"/>
              </a:rPr>
              <a:t>thêm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tính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năng</a:t>
            </a:r>
            <a:r>
              <a:rPr lang="en-US" sz="2400" dirty="0">
                <a:latin typeface="Palatino Linotype" panose="02040502050505030304" pitchFamily="18" charset="0"/>
              </a:rPr>
              <a:t> Air Drop </a:t>
            </a:r>
            <a:r>
              <a:rPr lang="en-US" sz="2400" dirty="0" err="1">
                <a:latin typeface="Palatino Linotype" panose="02040502050505030304" pitchFamily="18" charset="0"/>
              </a:rPr>
              <a:t>hỗ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trợ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chuyển</a:t>
            </a:r>
            <a:r>
              <a:rPr lang="en-US" sz="2400" dirty="0">
                <a:latin typeface="Palatino Linotype" panose="02040502050505030304" pitchFamily="18" charset="0"/>
              </a:rPr>
              <a:t> file </a:t>
            </a:r>
            <a:r>
              <a:rPr lang="en-US" sz="2400" dirty="0" err="1">
                <a:latin typeface="Palatino Linotype" panose="02040502050505030304" pitchFamily="18" charset="0"/>
              </a:rPr>
              <a:t>giữa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các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thiết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bị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chung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hệ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sinh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thái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  <p:pic>
        <p:nvPicPr>
          <p:cNvPr id="4" name="Hình ảnh 5" descr="iOS 7 Home screen">
            <a:extLst>
              <a:ext uri="{FF2B5EF4-FFF2-40B4-BE49-F238E27FC236}">
                <a16:creationId xmlns:a16="http://schemas.microsoft.com/office/drawing/2014/main" id="{DDCDDEA8-0BE4-E7AE-C8C4-835CA340A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997" y="1301829"/>
            <a:ext cx="2373183" cy="4200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25838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9" y="1301829"/>
            <a:ext cx="7140296" cy="391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iOS 8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(17/9/2014)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Hãng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bắt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đầu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chú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trọng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tới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chuyện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cho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phép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các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nhà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phát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triển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được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truy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cập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nhiều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hơn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vào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các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thành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phần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hệ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thống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  <a:ea typeface="Calibri" panose="020F0502020204030204" pitchFamily="34" charset="0"/>
              </a:rPr>
              <a:t>K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hoảng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cách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về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khả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năng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tùy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biến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giữa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iOS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Android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đã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được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thu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hẹp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lại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đáng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kể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8" name="Hình ảnh 6" descr="iOS 8 Home screen">
            <a:extLst>
              <a:ext uri="{FF2B5EF4-FFF2-40B4-BE49-F238E27FC236}">
                <a16:creationId xmlns:a16="http://schemas.microsoft.com/office/drawing/2014/main" id="{CC61E475-5D58-6F96-FE31-EE8CE5D3A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740" y="1301829"/>
            <a:ext cx="2209801" cy="3926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85154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9" y="1301829"/>
            <a:ext cx="7140296" cy="391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iOS 9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(16/9/2015)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  <a:ea typeface="Calibri" panose="020F0502020204030204" pitchFamily="34" charset="0"/>
              </a:rPr>
              <a:t>L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àm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cho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Siri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thông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minh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hơn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, Apple Music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3D Touch.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Siri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được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cập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nhật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Proactive.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  <a:ea typeface="Calibri" panose="020F0502020204030204" pitchFamily="34" charset="0"/>
              </a:rPr>
              <a:t>H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ỗ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trợ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chạy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đa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nhiệm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chia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màn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hình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cho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iPad.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8" name="Hình ảnh 7" descr="iOS 10 Home screen">
            <a:extLst>
              <a:ext uri="{FF2B5EF4-FFF2-40B4-BE49-F238E27FC236}">
                <a16:creationId xmlns:a16="http://schemas.microsoft.com/office/drawing/2014/main" id="{FC5433DF-5264-B749-301D-C0536EC2E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082" y="1301829"/>
            <a:ext cx="2135155" cy="3793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98385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9" y="1301829"/>
            <a:ext cx="7140296" cy="446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iOS 10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(13/9/2016)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Nâng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cấp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đáng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kể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các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ứng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dụng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chức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năng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nhằm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gia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tăng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trải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nghiệm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người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dung.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  <a:ea typeface="Calibri" panose="020F0502020204030204" pitchFamily="34" charset="0"/>
              </a:rPr>
              <a:t>C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hú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trọng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nhiều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hơn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tới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mô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hình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thuê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bao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thay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vì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mua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app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một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lần</a:t>
            </a:r>
            <a:endParaRPr lang="en-US" sz="2400" dirty="0">
              <a:effectLst/>
              <a:latin typeface="Palatino Linotype" panose="0204050205050503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Siri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cũng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được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mở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rộng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để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tích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hợp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với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các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ứng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dụng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bên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thứ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ba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8" name="Hình ảnh 7" descr="iOS 10 Home screen">
            <a:extLst>
              <a:ext uri="{FF2B5EF4-FFF2-40B4-BE49-F238E27FC236}">
                <a16:creationId xmlns:a16="http://schemas.microsoft.com/office/drawing/2014/main" id="{FC5433DF-5264-B749-301D-C0536EC2E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082" y="1301829"/>
            <a:ext cx="2135155" cy="3793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210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67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7728125" cy="335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iOS 11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(19/9/2017)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Thêm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nhiều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ứng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dụng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tính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năng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để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hỗ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trợ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các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thiết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bị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iPod touch, iPad, Apple Watch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Apple TV.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iOS 11 bao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gồm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nhiều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tính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năng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dành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riêng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cho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iPad.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hỗ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trợ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cho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thực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tế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ảo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AR.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4" name="Hình ảnh 10" descr="iOS 11 Home screen">
            <a:extLst>
              <a:ext uri="{FF2B5EF4-FFF2-40B4-BE49-F238E27FC236}">
                <a16:creationId xmlns:a16="http://schemas.microsoft.com/office/drawing/2014/main" id="{CED2D741-5D2F-480C-3403-69377DF48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858" y="1303210"/>
            <a:ext cx="2126925" cy="3779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46921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68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7728125" cy="280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iOS 12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(17/9/2018)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Tập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trung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vào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hiệu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suất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ổn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định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hệ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thống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Mở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rộng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tính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năng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Screen Time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để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giúp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quản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lý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thời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gian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sử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dụng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thiết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bị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.</a:t>
            </a:r>
          </a:p>
        </p:txBody>
      </p:sp>
      <p:pic>
        <p:nvPicPr>
          <p:cNvPr id="8" name="Hình ảnh 11">
            <a:extLst>
              <a:ext uri="{FF2B5EF4-FFF2-40B4-BE49-F238E27FC236}">
                <a16:creationId xmlns:a16="http://schemas.microsoft.com/office/drawing/2014/main" id="{4A014E27-DC0A-5B9B-DC90-D629AA81D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334" y="1301829"/>
            <a:ext cx="2128450" cy="3780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01739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69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7728125" cy="391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iOS 13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(19/9/2019)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Apple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đã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có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một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bước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tiến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lớn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khi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giới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thiệu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iPadOS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mới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để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giúp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iPad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hoạt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động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hiệu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quả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hơn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có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thể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thay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thế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máy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tính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xách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tay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(Dark Mode)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Hình ảnh 12" descr="iOS 13 Home screen">
            <a:extLst>
              <a:ext uri="{FF2B5EF4-FFF2-40B4-BE49-F238E27FC236}">
                <a16:creationId xmlns:a16="http://schemas.microsoft.com/office/drawing/2014/main" id="{DC44B575-D616-A4A8-76F3-223928DCF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116" y="1625871"/>
            <a:ext cx="1596121" cy="34524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6228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90E35E2D-8F38-A0FC-EB9D-CF9C932F81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79C514-8411-8500-EF15-0B68267B4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vi-VN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CC3A3FE-891C-6A5E-EABF-4A23679F61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2A72A12-941A-B8F2-077A-F7E4867F7D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092FE9-AFC5-902B-3C6A-556EAF1B3F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F5A20-3C28-0E50-C65F-8C632032931B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4E5546-0FA7-C39A-8ED6-6BC30476CB3D}"/>
              </a:ext>
            </a:extLst>
          </p:cNvPr>
          <p:cNvSpPr txBox="1"/>
          <p:nvPr/>
        </p:nvSpPr>
        <p:spPr>
          <a:xfrm>
            <a:off x="558983" y="1301829"/>
            <a:ext cx="6616258" cy="391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1.0: </a:t>
            </a:r>
            <a:r>
              <a:rPr lang="en-US" sz="2400" b="1" dirty="0" err="1">
                <a:latin typeface="Palatino      Linotype"/>
              </a:rPr>
              <a:t>Sự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khởi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đầu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của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lịch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sử</a:t>
            </a:r>
            <a:r>
              <a:rPr lang="en-US" sz="2400" b="1" dirty="0">
                <a:latin typeface="Palatino      Linotype"/>
              </a:rPr>
              <a:t> Android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(5/11/2007)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Điện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thoại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cài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sẵn</a:t>
            </a:r>
            <a:r>
              <a:rPr lang="en-US" sz="2400" dirty="0">
                <a:latin typeface="Palatino      Linotype"/>
              </a:rPr>
              <a:t>: T-Mobile G1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 err="1">
                <a:effectLst/>
                <a:latin typeface="Palatino      Linotype"/>
              </a:rPr>
              <a:t>Chỉ</a:t>
            </a:r>
            <a:r>
              <a:rPr lang="en-US" sz="2400" i="0" dirty="0">
                <a:effectLst/>
                <a:latin typeface="Palatino      Linotype"/>
              </a:rPr>
              <a:t> bao </a:t>
            </a:r>
            <a:r>
              <a:rPr lang="en-US" sz="2400" i="0" dirty="0" err="1">
                <a:effectLst/>
                <a:latin typeface="Palatino      Linotype"/>
              </a:rPr>
              <a:t>gồm</a:t>
            </a:r>
            <a:r>
              <a:rPr lang="en-US" sz="2400" i="0" dirty="0">
                <a:effectLst/>
                <a:latin typeface="Palatino      Linotype"/>
              </a:rPr>
              <a:t> </a:t>
            </a:r>
            <a:r>
              <a:rPr lang="en-US" sz="2400" i="0" dirty="0" err="1">
                <a:effectLst/>
                <a:latin typeface="Palatino      Linotype"/>
              </a:rPr>
              <a:t>các</a:t>
            </a:r>
            <a:r>
              <a:rPr lang="en-US" sz="2400" i="0" dirty="0">
                <a:effectLst/>
                <a:latin typeface="Palatino      Linotype"/>
              </a:rPr>
              <a:t> </a:t>
            </a:r>
            <a:r>
              <a:rPr lang="en-US" sz="2400" i="0" dirty="0" err="1">
                <a:effectLst/>
                <a:latin typeface="Palatino      Linotype"/>
              </a:rPr>
              <a:t>chức</a:t>
            </a:r>
            <a:r>
              <a:rPr lang="en-US" sz="2400" i="0" dirty="0">
                <a:effectLst/>
                <a:latin typeface="Palatino      Linotype"/>
              </a:rPr>
              <a:t> </a:t>
            </a:r>
            <a:r>
              <a:rPr lang="en-US" sz="2400" i="0" dirty="0" err="1">
                <a:effectLst/>
                <a:latin typeface="Palatino      Linotype"/>
              </a:rPr>
              <a:t>năng</a:t>
            </a:r>
            <a:r>
              <a:rPr lang="en-US" sz="2400" i="0" dirty="0">
                <a:effectLst/>
                <a:latin typeface="Palatino      Linotype"/>
              </a:rPr>
              <a:t> </a:t>
            </a:r>
            <a:r>
              <a:rPr lang="en-US" sz="2400" i="0" dirty="0" err="1">
                <a:effectLst/>
                <a:latin typeface="Palatino      Linotype"/>
              </a:rPr>
              <a:t>cơ</a:t>
            </a:r>
            <a:r>
              <a:rPr lang="en-US" sz="2400" i="0" dirty="0">
                <a:effectLst/>
                <a:latin typeface="Palatino      Linotype"/>
              </a:rPr>
              <a:t> </a:t>
            </a:r>
            <a:r>
              <a:rPr lang="en-US" sz="2400" i="0" dirty="0" err="1">
                <a:effectLst/>
                <a:latin typeface="Palatino      Linotype"/>
              </a:rPr>
              <a:t>bản</a:t>
            </a:r>
            <a:r>
              <a:rPr lang="en-US" sz="2400" i="0" dirty="0">
                <a:effectLst/>
                <a:latin typeface="Palatino      Linotype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     Linotype"/>
              </a:rPr>
              <a:t>Google map, </a:t>
            </a:r>
            <a:r>
              <a:rPr lang="en-US" sz="2400" dirty="0" err="1">
                <a:latin typeface="Palatino      Linotype"/>
              </a:rPr>
              <a:t>youtube</a:t>
            </a:r>
            <a:r>
              <a:rPr lang="en-US" sz="2400" dirty="0">
                <a:latin typeface="Palatino      Linotype"/>
              </a:rPr>
              <a:t>, </a:t>
            </a:r>
            <a:r>
              <a:rPr lang="en-US" sz="2400" dirty="0" err="1">
                <a:latin typeface="Palatino      Linotype"/>
              </a:rPr>
              <a:t>trình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duyệt</a:t>
            </a:r>
            <a:r>
              <a:rPr lang="en-US" sz="2400" dirty="0">
                <a:latin typeface="Palatino      Linotype"/>
              </a:rPr>
              <a:t> HTML.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 err="1">
                <a:effectLst/>
                <a:latin typeface="Palatino      Linotype"/>
              </a:rPr>
              <a:t>Có</a:t>
            </a:r>
            <a:r>
              <a:rPr lang="en-US" sz="2400" i="0" dirty="0">
                <a:effectLst/>
                <a:latin typeface="Palatino      Linotype"/>
              </a:rPr>
              <a:t> </a:t>
            </a:r>
            <a:r>
              <a:rPr lang="en-US" sz="2400" i="0" dirty="0" err="1">
                <a:effectLst/>
                <a:latin typeface="Palatino      Linotype"/>
              </a:rPr>
              <a:t>phiên</a:t>
            </a:r>
            <a:r>
              <a:rPr lang="en-US" sz="2400" i="0" dirty="0">
                <a:effectLst/>
                <a:latin typeface="Palatino      Linotype"/>
              </a:rPr>
              <a:t> </a:t>
            </a:r>
            <a:r>
              <a:rPr lang="en-US" sz="2400" i="0" dirty="0" err="1">
                <a:effectLst/>
                <a:latin typeface="Palatino      Linotype"/>
              </a:rPr>
              <a:t>bản</a:t>
            </a:r>
            <a:r>
              <a:rPr lang="en-US" sz="2400" i="0" dirty="0">
                <a:effectLst/>
                <a:latin typeface="Palatino      Linotype"/>
              </a:rPr>
              <a:t> Android market </a:t>
            </a:r>
            <a:r>
              <a:rPr lang="en-US" sz="2400" i="0" dirty="0" err="1">
                <a:effectLst/>
                <a:latin typeface="Palatino      Linotype"/>
              </a:rPr>
              <a:t>đầu</a:t>
            </a:r>
            <a:r>
              <a:rPr lang="en-US" sz="2400" i="0" dirty="0">
                <a:effectLst/>
                <a:latin typeface="Palatino      Linotype"/>
              </a:rPr>
              <a:t> </a:t>
            </a:r>
            <a:r>
              <a:rPr lang="en-US" sz="2400" i="0" dirty="0" err="1">
                <a:effectLst/>
                <a:latin typeface="Palatino      Linotype"/>
              </a:rPr>
              <a:t>tiên</a:t>
            </a:r>
            <a:r>
              <a:rPr lang="en-US" sz="2400" i="0" dirty="0">
                <a:effectLst/>
                <a:latin typeface="Palatino      Linotype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400" i="0" dirty="0">
              <a:effectLst/>
              <a:latin typeface="Palatino     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480464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7728125" cy="335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iOS 14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(17/9/2020)</a:t>
            </a:r>
          </a:p>
          <a:p>
            <a:pPr lvl="1" algn="just">
              <a:lnSpc>
                <a:spcPct val="150000"/>
              </a:lnSpc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Apple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soát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riêng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ích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tùy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tùy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8" name="Hình ảnh 13" descr="iOS 14 Home screen">
            <a:extLst>
              <a:ext uri="{FF2B5EF4-FFF2-40B4-BE49-F238E27FC236}">
                <a16:creationId xmlns:a16="http://schemas.microsoft.com/office/drawing/2014/main" id="{D8021F2D-8687-52D5-ED47-3FDACF8957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91" y="1625871"/>
            <a:ext cx="1580861" cy="3419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56903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71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7728125" cy="446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iOS 15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(24/9/2021)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  <a:ea typeface="Calibri" panose="020F0502020204030204" pitchFamily="34" charset="0"/>
              </a:rPr>
              <a:t>T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ập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trung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hơn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vào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sửa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lỗi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phần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mềm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cải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tiến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hệ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thống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đánh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bóng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các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tính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năng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của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các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ứng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dụng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tích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hợp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  <a:ea typeface="Calibri" panose="020F0502020204030204" pitchFamily="34" charset="0"/>
              </a:rPr>
              <a:t>N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âng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cấp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tính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năng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bảo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mật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cường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riêng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ngăn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chặn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dõi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4" name="Hình ảnh 14" descr="iOS 15 Home screen">
            <a:extLst>
              <a:ext uri="{FF2B5EF4-FFF2-40B4-BE49-F238E27FC236}">
                <a16:creationId xmlns:a16="http://schemas.microsoft.com/office/drawing/2014/main" id="{D1B2BB2C-B9E1-271F-1CF5-F5FB59D2C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066" y="1640235"/>
            <a:ext cx="1573056" cy="3402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66460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72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81106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Palatino Linotype" panose="02040502050505030304" pitchFamily="18" charset="0"/>
              </a:rPr>
              <a:t>iOS 16</a:t>
            </a:r>
          </a:p>
          <a:p>
            <a:pPr algn="just"/>
            <a:r>
              <a:rPr lang="en-US" sz="2400" dirty="0">
                <a:latin typeface="Palatino Linotype" panose="02040502050505030304" pitchFamily="18" charset="0"/>
              </a:rPr>
              <a:t>(12/9/2022)</a:t>
            </a:r>
          </a:p>
          <a:p>
            <a:pPr lvl="1" algn="just"/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nâng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iOS 16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Dynamic Island.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notch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thú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nút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8" name="Hình ảnh 15" descr="How to add and edit widgets on your iPhone - Apple Support">
            <a:extLst>
              <a:ext uri="{FF2B5EF4-FFF2-40B4-BE49-F238E27FC236}">
                <a16:creationId xmlns:a16="http://schemas.microsoft.com/office/drawing/2014/main" id="{33230FD5-7ED4-6281-DB0E-91439811E1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542" y="1640234"/>
            <a:ext cx="1573056" cy="3179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5314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73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8110681" cy="335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iOS 17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(12/7/2023)</a:t>
            </a:r>
          </a:p>
          <a:p>
            <a:pPr lvl="1" algn="just">
              <a:lnSpc>
                <a:spcPct val="150000"/>
              </a:lnSpc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UI/UX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hoá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nâng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trải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4" name="Hình ảnh 16" descr="iOS 17 - Wikipedia">
            <a:extLst>
              <a:ext uri="{FF2B5EF4-FFF2-40B4-BE49-F238E27FC236}">
                <a16:creationId xmlns:a16="http://schemas.microsoft.com/office/drawing/2014/main" id="{EE6B2AFA-1BDC-D897-512F-C812A2BAB7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018" y="1640234"/>
            <a:ext cx="1557443" cy="337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57377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Phone_14_iOS_16_Blue_Abstract_Background_5K2022.11.5">
            <a:extLst>
              <a:ext uri="{FF2B5EF4-FFF2-40B4-BE49-F238E27FC236}">
                <a16:creationId xmlns:a16="http://schemas.microsoft.com/office/drawing/2014/main" id="{DD1D431D-D89B-6EF1-9A40-8ED4D6417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500"/>
            <a:ext cx="12297747" cy="691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ustom iOS App Development Services | iOS App Solutions Company">
            <a:extLst>
              <a:ext uri="{FF2B5EF4-FFF2-40B4-BE49-F238E27FC236}">
                <a16:creationId xmlns:a16="http://schemas.microsoft.com/office/drawing/2014/main" id="{A2C67126-0D00-919D-36E4-85965154E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9323" y1="35019" x2="32292" y2="31178"/>
                        <a14:foregroundMark x1="50677" y1="50640" x2="50990" y2="62228"/>
                        <a14:foregroundMark x1="51563" y1="42382" x2="51563" y2="42382"/>
                        <a14:foregroundMark x1="56198" y1="48592" x2="62187" y2="42894"/>
                        <a14:foregroundMark x1="86406" y1="44750" x2="80260" y2="425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11" y="506156"/>
            <a:ext cx="6245775" cy="50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9C514-8411-8500-EF15-0B68267B4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74</a:t>
            </a: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CC3A3FE-891C-6A5E-EABF-4A23679F61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2A72A12-941A-B8F2-077A-F7E4867F7D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C209A5-DC60-B201-6127-89CE1337D45F}"/>
              </a:ext>
            </a:extLst>
          </p:cNvPr>
          <p:cNvSpPr txBox="1"/>
          <p:nvPr/>
        </p:nvSpPr>
        <p:spPr>
          <a:xfrm>
            <a:off x="1069122" y="1587777"/>
            <a:ext cx="5338284" cy="2251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Lịch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sử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phát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triển</a:t>
            </a:r>
            <a:endParaRPr lang="en-US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 err="1">
                <a:latin typeface="Palatino Linotype" panose="02040502050505030304" pitchFamily="18" charset="0"/>
              </a:rPr>
              <a:t>Kiến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trúc</a:t>
            </a:r>
            <a:endParaRPr lang="en-US" sz="2400" b="1" dirty="0"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IDE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iOS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Tạo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chạy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debug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và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publish app</a:t>
            </a:r>
            <a:endParaRPr lang="vi-VN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8474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5788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9" y="1301829"/>
            <a:ext cx="5628738" cy="3452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II. </a:t>
            </a:r>
            <a:r>
              <a:rPr lang="en-US" sz="2400" b="1" dirty="0" err="1">
                <a:latin typeface="Palatino Linotype" panose="02040502050505030304" pitchFamily="18" charset="0"/>
              </a:rPr>
              <a:t>Kiến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trúc</a:t>
            </a:r>
            <a:endParaRPr lang="en-US" sz="2400" b="1" dirty="0">
              <a:latin typeface="Palatino Linotype" panose="02040502050505030304" pitchFamily="18" charset="0"/>
            </a:endParaRPr>
          </a:p>
          <a:p>
            <a:pPr marL="914400" lvl="1" indent="-457200" algn="just">
              <a:lnSpc>
                <a:spcPct val="150000"/>
              </a:lnSpc>
              <a:buAutoNum type="arabicParenR"/>
            </a:pPr>
            <a:r>
              <a:rPr lang="en-US" sz="2000" b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Kernel (</a:t>
            </a:r>
            <a:r>
              <a:rPr lang="en-US" sz="2000" b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914400" lvl="1" indent="-457200" algn="just">
              <a:lnSpc>
                <a:spcPct val="150000"/>
              </a:lnSpc>
              <a:buAutoNum type="arabicParenR"/>
            </a:pPr>
            <a:r>
              <a:rPr lang="en-US" sz="2000" b="1" kern="100" dirty="0"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Core OS (</a:t>
            </a:r>
            <a:r>
              <a:rPr lang="en-US" sz="2000" b="1" kern="100" dirty="0" err="1"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000" b="1" kern="100" dirty="0"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000" b="1" kern="100" dirty="0"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000" b="1" kern="100" dirty="0"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000" b="1" kern="100" dirty="0"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2000" b="1" kern="100" dirty="0"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914400" lvl="1" indent="-457200" algn="just">
              <a:lnSpc>
                <a:spcPct val="150000"/>
              </a:lnSpc>
              <a:buAutoNum type="arabicParenR"/>
            </a:pP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Core Services (</a:t>
            </a:r>
            <a:r>
              <a:rPr lang="en-US" sz="2000" b="1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Dịch</a:t>
            </a: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vụ</a:t>
            </a: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cơ</a:t>
            </a: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bản</a:t>
            </a: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)</a:t>
            </a:r>
            <a:endParaRPr lang="en-US" sz="2000" b="1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50000"/>
              </a:lnSpc>
              <a:buAutoNum type="arabicParenR"/>
            </a:pP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Media Layer (</a:t>
            </a:r>
            <a:r>
              <a:rPr lang="en-US" sz="2000" b="1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Lớp</a:t>
            </a: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truyền</a:t>
            </a: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thông</a:t>
            </a: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)</a:t>
            </a:r>
            <a:endParaRPr lang="en-US" sz="2000" b="1" kern="100" dirty="0"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50000"/>
              </a:lnSpc>
              <a:buAutoNum type="arabicParenR"/>
            </a:pP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Application Layer (</a:t>
            </a:r>
            <a:r>
              <a:rPr lang="en-US" sz="2000" b="1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Lớp</a:t>
            </a: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ứng</a:t>
            </a: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dụng</a:t>
            </a: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)</a:t>
            </a:r>
            <a:endParaRPr lang="en-US" sz="2000" b="1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3074" name="Picture 2" descr="Kiến trúc của hệ điều hành  iOS.">
            <a:extLst>
              <a:ext uri="{FF2B5EF4-FFF2-40B4-BE49-F238E27FC236}">
                <a16:creationId xmlns:a16="http://schemas.microsoft.com/office/drawing/2014/main" id="{17990BC3-3F6B-D7C6-CD5E-DC5E06D96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171" y="826836"/>
            <a:ext cx="5150715" cy="538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2587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76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5788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11031161" cy="335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arenR"/>
            </a:pPr>
            <a:r>
              <a:rPr lang="en-US" sz="2400" b="1" dirty="0">
                <a:latin typeface="Palatino Linotype" panose="02040502050505030304" pitchFamily="18" charset="0"/>
              </a:rPr>
              <a:t>Kernel (</a:t>
            </a:r>
            <a:r>
              <a:rPr lang="en-US" sz="2400" b="1" dirty="0" err="1">
                <a:latin typeface="Palatino Linotype" panose="02040502050505030304" pitchFamily="18" charset="0"/>
              </a:rPr>
              <a:t>Nhân</a:t>
            </a:r>
            <a:r>
              <a:rPr lang="en-US" sz="2400" b="1" dirty="0">
                <a:latin typeface="Palatino Linotype" panose="02040502050505030304" pitchFamily="18" charset="0"/>
              </a:rPr>
              <a:t>)</a:t>
            </a:r>
          </a:p>
          <a:p>
            <a:pPr lvl="1" algn="just">
              <a:lnSpc>
                <a:spcPct val="150000"/>
              </a:lnSpc>
            </a:pP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iOS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sử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dụng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nền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tảng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Darwin,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một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hệ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điều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hành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mã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nguồn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mở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với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kernel (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nhân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)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là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một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phần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quan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trọng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. Kernel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AutoNum type="arabicParenR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D3A3FE-29A0-DB21-013D-6772997B9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3350" y="4235584"/>
            <a:ext cx="9030960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426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77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5788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11031161" cy="282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2)   Core OS (</a:t>
            </a:r>
            <a:r>
              <a:rPr lang="en-US" sz="2400" b="1" dirty="0" err="1">
                <a:latin typeface="Palatino Linotype" panose="02040502050505030304" pitchFamily="18" charset="0"/>
              </a:rPr>
              <a:t>Hệ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điều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hành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cơ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bản</a:t>
            </a:r>
            <a:r>
              <a:rPr lang="en-US" sz="2400" b="1" dirty="0">
                <a:latin typeface="Palatino Linotype" panose="02040502050505030304" pitchFamily="18" charset="0"/>
              </a:rPr>
              <a:t>)</a:t>
            </a:r>
          </a:p>
          <a:p>
            <a:pPr lvl="1">
              <a:spcAft>
                <a:spcPts val="800"/>
              </a:spcAft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phận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bao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Grand Central Dispatch (GCD)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luồng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Core Foundation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Security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Bonjour.</a:t>
            </a:r>
          </a:p>
          <a:p>
            <a:pPr marL="457200" indent="-457200" algn="just">
              <a:lnSpc>
                <a:spcPct val="150000"/>
              </a:lnSpc>
              <a:buAutoNum type="arabicParenR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6E18B8-3E96-D775-76D6-574665F03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879" y="3637008"/>
            <a:ext cx="7648983" cy="192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51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5788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11031161" cy="243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3)   Core Services (</a:t>
            </a:r>
            <a:r>
              <a:rPr lang="en-US" sz="2400" b="1" dirty="0" err="1">
                <a:latin typeface="Palatino Linotype" panose="02040502050505030304" pitchFamily="18" charset="0"/>
              </a:rPr>
              <a:t>Dịch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vụ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cơ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bản</a:t>
            </a:r>
            <a:r>
              <a:rPr lang="en-US" sz="2400" b="1" dirty="0">
                <a:latin typeface="Palatino Linotype" panose="02040502050505030304" pitchFamily="18" charset="0"/>
              </a:rPr>
              <a:t>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bao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iCloud, Core Data (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Core Location (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marL="457200" indent="-457200" algn="just">
              <a:lnSpc>
                <a:spcPct val="150000"/>
              </a:lnSpc>
              <a:buAutoNum type="arabicParenR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7C0A79-98F2-4A08-C1D0-10E4A8257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434" y="3737446"/>
            <a:ext cx="7853207" cy="181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90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79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5788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11096477" cy="1980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latin typeface="Palatino Linotype" panose="02040502050505030304" pitchFamily="18" charset="0"/>
              </a:rPr>
              <a:t>4) 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Media Layer (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Bao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Core Audio, Core Animation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AV Foundation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âm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video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AutoNum type="arabicParenR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A3F229-FB0D-FA95-81B4-DBF3888D8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879" y="3429000"/>
            <a:ext cx="7960729" cy="185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81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07363-8352-459B-F205-45ADD097D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D013CD4E-F928-29CE-F255-BF5FC122E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981A35C3-7490-26F1-9368-B35346EE80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04B04A-79AC-7A2C-0CD9-A47A51C3DB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vi-VN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AE6EFA93-DAFB-2BDB-7366-EB4D13B7AC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BC92A64-F132-105A-4737-13D5A7FED0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3C564A-EA60-86A8-1CA9-FCAA6AD7596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BB959-3472-4671-B4C3-550245B2AC59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4B805-4625-6699-11A0-1687C6F45D64}"/>
              </a:ext>
            </a:extLst>
          </p:cNvPr>
          <p:cNvSpPr txBox="1"/>
          <p:nvPr/>
        </p:nvSpPr>
        <p:spPr>
          <a:xfrm>
            <a:off x="557459" y="1301829"/>
            <a:ext cx="6207235" cy="446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1.5 Cupcake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(4/2009)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Điện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thoại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cài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sẵn</a:t>
            </a:r>
            <a:r>
              <a:rPr lang="en-US" sz="2400" dirty="0">
                <a:latin typeface="Palatino      Linotype"/>
              </a:rPr>
              <a:t>: HTC Hero, Samsung Galaxy 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Bổ</a:t>
            </a:r>
            <a:r>
              <a:rPr lang="en-US" sz="2400" dirty="0">
                <a:latin typeface="Palatino      Linotype"/>
              </a:rPr>
              <a:t> sung </a:t>
            </a:r>
            <a:r>
              <a:rPr lang="en-US" sz="2400" dirty="0" err="1">
                <a:latin typeface="Palatino      Linotype"/>
              </a:rPr>
              <a:t>khá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nhiều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tính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cải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tiến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mới</a:t>
            </a:r>
            <a:r>
              <a:rPr lang="en-US" sz="2400" dirty="0">
                <a:latin typeface="Palatino      Linotype"/>
              </a:rPr>
              <a:t> so </a:t>
            </a:r>
            <a:r>
              <a:rPr lang="en-US" sz="2400" dirty="0" err="1">
                <a:latin typeface="Palatino      Linotype"/>
              </a:rPr>
              <a:t>với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hai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phiên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bản</a:t>
            </a:r>
            <a:r>
              <a:rPr lang="en-US" sz="2400" dirty="0">
                <a:latin typeface="Palatino      Linotype"/>
              </a:rPr>
              <a:t> public </a:t>
            </a:r>
            <a:r>
              <a:rPr lang="en-US" sz="2400" dirty="0" err="1">
                <a:latin typeface="Palatino      Linotype"/>
              </a:rPr>
              <a:t>đầu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tiên</a:t>
            </a:r>
            <a:endParaRPr lang="en-US" sz="2400" dirty="0">
              <a:latin typeface="Palatino      Linotype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     Linotype"/>
              </a:rPr>
              <a:t>Up video </a:t>
            </a:r>
            <a:r>
              <a:rPr lang="en-US" sz="2400" dirty="0" err="1">
                <a:latin typeface="Palatino      Linotype"/>
              </a:rPr>
              <a:t>lên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Youtube</a:t>
            </a:r>
            <a:r>
              <a:rPr lang="en-US" sz="2400" dirty="0">
                <a:latin typeface="Palatino      Linotype"/>
              </a:rPr>
              <a:t>, </a:t>
            </a:r>
            <a:r>
              <a:rPr lang="en-US" sz="2400" dirty="0" err="1">
                <a:latin typeface="Palatino      Linotype"/>
              </a:rPr>
              <a:t>tự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động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xoay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màn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hình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hỗ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trợ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bàn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phím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của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bên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thứ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ba</a:t>
            </a:r>
            <a:endParaRPr lang="vi-VN" sz="2400" i="0" dirty="0">
              <a:effectLst/>
              <a:latin typeface="Palatino      Linotyp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3DCF6-0BE0-5B29-35C0-5F6A787BA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339" y="1736339"/>
            <a:ext cx="4762578" cy="35719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5110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5788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11096477" cy="4293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 Application Layer (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Cocoa Touch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API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Cocoa Touch: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iOS,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viện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Bao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UIKit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MapKit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Core Motion (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Core Location (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sz="2400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AutoNum type="arabicParenR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905AC7-7F7D-855C-90B4-9A1154CED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6864" y="4506538"/>
            <a:ext cx="8964276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594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81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5788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47761" y="1944917"/>
            <a:ext cx="11096477" cy="2195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sz="2400" b="1" kern="100" dirty="0">
              <a:solidFill>
                <a:srgbClr val="FF0000"/>
              </a:solidFill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nhau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linh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Apple.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0657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Phone_14_iOS_16_Blue_Abstract_Background_5K2022.11.5">
            <a:extLst>
              <a:ext uri="{FF2B5EF4-FFF2-40B4-BE49-F238E27FC236}">
                <a16:creationId xmlns:a16="http://schemas.microsoft.com/office/drawing/2014/main" id="{DD1D431D-D89B-6EF1-9A40-8ED4D6417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500"/>
            <a:ext cx="12297747" cy="691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ustom iOS App Development Services | iOS App Solutions Company">
            <a:extLst>
              <a:ext uri="{FF2B5EF4-FFF2-40B4-BE49-F238E27FC236}">
                <a16:creationId xmlns:a16="http://schemas.microsoft.com/office/drawing/2014/main" id="{A2C67126-0D00-919D-36E4-85965154E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9323" y1="35019" x2="32292" y2="31178"/>
                        <a14:foregroundMark x1="50677" y1="50640" x2="50990" y2="62228"/>
                        <a14:foregroundMark x1="51563" y1="42382" x2="51563" y2="42382"/>
                        <a14:foregroundMark x1="56198" y1="48592" x2="62187" y2="42894"/>
                        <a14:foregroundMark x1="86406" y1="44750" x2="80260" y2="425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11" y="506156"/>
            <a:ext cx="6245775" cy="50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9C514-8411-8500-EF15-0B68267B4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82</a:t>
            </a: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CC3A3FE-891C-6A5E-EABF-4A23679F61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2A72A12-941A-B8F2-077A-F7E4867F7D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C209A5-DC60-B201-6127-89CE1337D45F}"/>
              </a:ext>
            </a:extLst>
          </p:cNvPr>
          <p:cNvSpPr txBox="1"/>
          <p:nvPr/>
        </p:nvSpPr>
        <p:spPr>
          <a:xfrm>
            <a:off x="1069122" y="1587777"/>
            <a:ext cx="5338284" cy="2251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Lịch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sử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phát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triển</a:t>
            </a:r>
            <a:endParaRPr lang="en-US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Kiến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trúc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latin typeface="Palatino Linotype" panose="02040502050505030304" pitchFamily="18" charset="0"/>
              </a:rPr>
              <a:t>IDE </a:t>
            </a:r>
            <a:r>
              <a:rPr lang="en-US" sz="2400" b="1" dirty="0" err="1">
                <a:latin typeface="Palatino Linotype" panose="02040502050505030304" pitchFamily="18" charset="0"/>
              </a:rPr>
              <a:t>cho</a:t>
            </a:r>
            <a:r>
              <a:rPr lang="en-US" sz="2400" b="1" dirty="0">
                <a:latin typeface="Palatino Linotype" panose="02040502050505030304" pitchFamily="18" charset="0"/>
              </a:rPr>
              <a:t> iOS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Tạo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chạy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debug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và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publish app</a:t>
            </a:r>
            <a:endParaRPr lang="vi-VN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622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A8E196D-58BD-136F-2082-C729B1520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427" y="-63254"/>
            <a:ext cx="12416903" cy="698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83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3764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III. IDE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dành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cho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96E15C-508A-5379-F292-8C4F91AF6DD6}"/>
              </a:ext>
            </a:extLst>
          </p:cNvPr>
          <p:cNvSpPr txBox="1"/>
          <p:nvPr/>
        </p:nvSpPr>
        <p:spPr>
          <a:xfrm>
            <a:off x="380663" y="1368443"/>
            <a:ext cx="7774292" cy="2153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rất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nhiều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loại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IDE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dành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iOS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Xcode,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AppCode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Visual Studio Code,…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nhưng</a:t>
            </a:r>
            <a:endParaRPr lang="en-US" sz="24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Xcode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IDE (Integrated Development Environment)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rộng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rãi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triển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iOS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macOS. </a:t>
            </a:r>
            <a:endParaRPr lang="en-US" sz="2400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Xcode - Wikipedia">
            <a:extLst>
              <a:ext uri="{FF2B5EF4-FFF2-40B4-BE49-F238E27FC236}">
                <a16:creationId xmlns:a16="http://schemas.microsoft.com/office/drawing/2014/main" id="{388ADA90-B185-7C27-453C-291949F72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351" y="3809618"/>
            <a:ext cx="2066094" cy="21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2271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84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3764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III. IDE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dành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cho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96E15C-508A-5379-F292-8C4F91AF6DD6}"/>
              </a:ext>
            </a:extLst>
          </p:cNvPr>
          <p:cNvSpPr txBox="1"/>
          <p:nvPr/>
        </p:nvSpPr>
        <p:spPr>
          <a:xfrm>
            <a:off x="1494468" y="1705407"/>
            <a:ext cx="7774292" cy="3667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Xcode:</a:t>
            </a:r>
            <a:endParaRPr lang="en-US" sz="24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Xcode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môi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triển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tích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Apple.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Nó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phép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bạn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viết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mã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kế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giao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diện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chạy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máy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(Simulator)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thật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iPhone, iPad, iPod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Apple Watch.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Bạn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tải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Xcode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Mac App Store.</a:t>
            </a:r>
          </a:p>
        </p:txBody>
      </p:sp>
      <p:pic>
        <p:nvPicPr>
          <p:cNvPr id="4" name="Picture 4" descr="apple, xcode, ロゴ アイコン">
            <a:extLst>
              <a:ext uri="{FF2B5EF4-FFF2-40B4-BE49-F238E27FC236}">
                <a16:creationId xmlns:a16="http://schemas.microsoft.com/office/drawing/2014/main" id="{032933AE-DD45-C0BE-D4F8-7206A8EAE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573" y="-97736"/>
            <a:ext cx="3698032" cy="184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22124D-B6C0-4663-B178-5664F97339B4}"/>
              </a:ext>
            </a:extLst>
          </p:cNvPr>
          <p:cNvSpPr txBox="1"/>
          <p:nvPr/>
        </p:nvSpPr>
        <p:spPr>
          <a:xfrm>
            <a:off x="1185111" y="1054823"/>
            <a:ext cx="6134876" cy="470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Xcode:</a:t>
            </a:r>
          </a:p>
        </p:txBody>
      </p:sp>
    </p:spTree>
    <p:extLst>
      <p:ext uri="{BB962C8B-B14F-4D97-AF65-F5344CB8AC3E}">
        <p14:creationId xmlns:p14="http://schemas.microsoft.com/office/powerpoint/2010/main" val="5806104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3764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III. IDE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dành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cho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96E15C-508A-5379-F292-8C4F91AF6DD6}"/>
              </a:ext>
            </a:extLst>
          </p:cNvPr>
          <p:cNvSpPr txBox="1"/>
          <p:nvPr/>
        </p:nvSpPr>
        <p:spPr>
          <a:xfrm>
            <a:off x="284233" y="1513193"/>
            <a:ext cx="5811767" cy="337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2. 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Chức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Xcode:</a:t>
            </a:r>
            <a:endParaRPr lang="en-US" sz="24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kế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giao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diện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“Interface Builder”.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Viết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mã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khiển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ngôn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ngữ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Swift.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Chạy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kiểm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Gỡ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Xcode Debugger.</a:t>
            </a:r>
          </a:p>
        </p:txBody>
      </p:sp>
      <p:pic>
        <p:nvPicPr>
          <p:cNvPr id="4" name="Picture 4" descr="apple, xcode, ロゴ アイコン">
            <a:extLst>
              <a:ext uri="{FF2B5EF4-FFF2-40B4-BE49-F238E27FC236}">
                <a16:creationId xmlns:a16="http://schemas.microsoft.com/office/drawing/2014/main" id="{032933AE-DD45-C0BE-D4F8-7206A8EAE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573" y="-95028"/>
            <a:ext cx="3698032" cy="184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717497-ECF9-FC86-EFDF-1D4E90D8854A}"/>
              </a:ext>
            </a:extLst>
          </p:cNvPr>
          <p:cNvSpPr txBox="1"/>
          <p:nvPr/>
        </p:nvSpPr>
        <p:spPr>
          <a:xfrm>
            <a:off x="6053703" y="1355840"/>
            <a:ext cx="5666183" cy="3770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</a:t>
            </a:r>
            <a:r>
              <a:rPr lang="en-US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Nổi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Bật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US" sz="24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Tự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hoàn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mã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Giao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diện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tương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trực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quan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Hỗ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trợ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Git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mã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nguồn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Phân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tích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hiệu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suất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tối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ưu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2659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86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3764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III. IDE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dành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cho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96E15C-508A-5379-F292-8C4F91AF6DD6}"/>
              </a:ext>
            </a:extLst>
          </p:cNvPr>
          <p:cNvSpPr txBox="1"/>
          <p:nvPr/>
        </p:nvSpPr>
        <p:spPr>
          <a:xfrm>
            <a:off x="1584336" y="2498296"/>
            <a:ext cx="7140208" cy="1861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4. 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Tương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Thích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Swift:</a:t>
            </a:r>
            <a:endParaRPr lang="en-US" sz="24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Swift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ngôn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ngữ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lập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Apple,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triển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iOS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macOS.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Xcode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hỗ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trợ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viết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kiểm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mã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Swift.</a:t>
            </a:r>
          </a:p>
        </p:txBody>
      </p:sp>
      <p:pic>
        <p:nvPicPr>
          <p:cNvPr id="4" name="Picture 4" descr="apple, xcode, ロゴ アイコン">
            <a:extLst>
              <a:ext uri="{FF2B5EF4-FFF2-40B4-BE49-F238E27FC236}">
                <a16:creationId xmlns:a16="http://schemas.microsoft.com/office/drawing/2014/main" id="{032933AE-DD45-C0BE-D4F8-7206A8EAE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573" y="-95028"/>
            <a:ext cx="3698032" cy="184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Swift - Apple Developer">
            <a:extLst>
              <a:ext uri="{FF2B5EF4-FFF2-40B4-BE49-F238E27FC236}">
                <a16:creationId xmlns:a16="http://schemas.microsoft.com/office/drawing/2014/main" id="{6BE761F6-56B8-D5DB-B9F9-463E3F7C9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026" y="249829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0959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Phone_14_iOS_16_Blue_Abstract_Background_5K2022.11.5">
            <a:extLst>
              <a:ext uri="{FF2B5EF4-FFF2-40B4-BE49-F238E27FC236}">
                <a16:creationId xmlns:a16="http://schemas.microsoft.com/office/drawing/2014/main" id="{DD1D431D-D89B-6EF1-9A40-8ED4D6417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500"/>
            <a:ext cx="12297747" cy="691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ustom iOS App Development Services | iOS App Solutions Company">
            <a:extLst>
              <a:ext uri="{FF2B5EF4-FFF2-40B4-BE49-F238E27FC236}">
                <a16:creationId xmlns:a16="http://schemas.microsoft.com/office/drawing/2014/main" id="{A2C67126-0D00-919D-36E4-85965154E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9323" y1="35019" x2="32292" y2="31178"/>
                        <a14:foregroundMark x1="50677" y1="50640" x2="50990" y2="62228"/>
                        <a14:foregroundMark x1="51563" y1="42382" x2="51563" y2="42382"/>
                        <a14:foregroundMark x1="56198" y1="48592" x2="62187" y2="42894"/>
                        <a14:foregroundMark x1="86406" y1="44750" x2="80260" y2="425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11" y="506156"/>
            <a:ext cx="6245775" cy="50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9C514-8411-8500-EF15-0B68267B4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87</a:t>
            </a: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CC3A3FE-891C-6A5E-EABF-4A23679F61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2A72A12-941A-B8F2-077A-F7E4867F7D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C209A5-DC60-B201-6127-89CE1337D45F}"/>
              </a:ext>
            </a:extLst>
          </p:cNvPr>
          <p:cNvSpPr txBox="1"/>
          <p:nvPr/>
        </p:nvSpPr>
        <p:spPr>
          <a:xfrm>
            <a:off x="1069122" y="1587777"/>
            <a:ext cx="5338284" cy="446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Lịch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sử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phát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triển</a:t>
            </a:r>
            <a:endParaRPr lang="en-US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Kiến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trúc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IDE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iOS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effectLst/>
                <a:latin typeface="Palatino Linotype" panose="02040502050505030304" pitchFamily="18" charset="0"/>
              </a:rPr>
              <a:t>Tạo</a:t>
            </a:r>
            <a:r>
              <a:rPr lang="en-US" sz="2400" b="1" dirty="0">
                <a:latin typeface="Palatino Linotype" panose="02040502050505030304" pitchFamily="18" charset="0"/>
              </a:rPr>
              <a:t>, </a:t>
            </a:r>
            <a:r>
              <a:rPr lang="en-US" sz="2400" b="1" dirty="0" err="1">
                <a:latin typeface="Palatino Linotype" panose="02040502050505030304" pitchFamily="18" charset="0"/>
              </a:rPr>
              <a:t>chạy</a:t>
            </a:r>
            <a:r>
              <a:rPr lang="en-US" sz="2400" b="1" dirty="0">
                <a:latin typeface="Palatino Linotype" panose="02040502050505030304" pitchFamily="18" charset="0"/>
              </a:rPr>
              <a:t>, debug </a:t>
            </a:r>
            <a:r>
              <a:rPr lang="en-US" sz="2400" b="1" dirty="0" err="1">
                <a:latin typeface="Palatino Linotype" panose="02040502050505030304" pitchFamily="18" charset="0"/>
              </a:rPr>
              <a:t>và</a:t>
            </a:r>
            <a:r>
              <a:rPr lang="en-US" sz="2400" b="1" dirty="0">
                <a:latin typeface="Palatino Linotype" panose="02040502050505030304" pitchFamily="18" charset="0"/>
              </a:rPr>
              <a:t> publish app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i="0" dirty="0" err="1">
                <a:effectLst/>
                <a:latin typeface="Palatino Linotype" panose="02040502050505030304" pitchFamily="18" charset="0"/>
              </a:rPr>
              <a:t>Tạo</a:t>
            </a:r>
            <a:endParaRPr lang="en-US" sz="2400" b="1" i="0" dirty="0">
              <a:effectLst/>
              <a:latin typeface="Palatino Linotype" panose="0204050205050503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dirty="0" err="1">
                <a:latin typeface="Palatino Linotype" panose="02040502050505030304" pitchFamily="18" charset="0"/>
              </a:rPr>
              <a:t>Chạy</a:t>
            </a:r>
            <a:endParaRPr lang="en-US" sz="2400" b="1" dirty="0">
              <a:latin typeface="Palatino Linotype" panose="0204050205050503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i="0" dirty="0" err="1">
                <a:effectLst/>
                <a:latin typeface="Palatino Linotype" panose="02040502050505030304" pitchFamily="18" charset="0"/>
              </a:rPr>
              <a:t>Debugg</a:t>
            </a:r>
            <a:endParaRPr lang="en-US" sz="2400" b="1" i="0" dirty="0">
              <a:effectLst/>
              <a:latin typeface="Palatino Linotype" panose="0204050205050503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dirty="0">
                <a:latin typeface="Palatino Linotype" panose="02040502050505030304" pitchFamily="18" charset="0"/>
              </a:rPr>
              <a:t>Publish app</a:t>
            </a:r>
            <a:endParaRPr lang="vi-VN" sz="2400" b="1" i="0" dirty="0"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2434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88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4933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1192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1)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Tạo</a:t>
            </a:r>
            <a:endParaRPr lang="en-US" sz="2800" b="1" u="sng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96E15C-508A-5379-F292-8C4F91AF6DD6}"/>
              </a:ext>
            </a:extLst>
          </p:cNvPr>
          <p:cNvSpPr txBox="1"/>
          <p:nvPr/>
        </p:nvSpPr>
        <p:spPr>
          <a:xfrm>
            <a:off x="387206" y="1513133"/>
            <a:ext cx="5678609" cy="3442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iOS,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bạn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cần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Xcode, IDE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chính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thức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Apple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dành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triển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iOS.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 err="1"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hấp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Create a new Xcode project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chọn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File &gt; New &gt; Project. </a:t>
            </a:r>
            <a:endParaRPr lang="en-US" sz="24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Trong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bảng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xuất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chọn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platform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template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thích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project (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vd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iOS, macOS, v.v.).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C076A-FCAF-650B-4549-D53EFA641A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1" t="1596" r="2342" b="2124"/>
          <a:stretch/>
        </p:blipFill>
        <p:spPr bwMode="auto">
          <a:xfrm>
            <a:off x="5956974" y="694404"/>
            <a:ext cx="6233502" cy="52712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073361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4933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1192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1)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Tạo</a:t>
            </a:r>
            <a:endParaRPr lang="en-US" sz="2800" b="1" u="sng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96E15C-508A-5379-F292-8C4F91AF6DD6}"/>
              </a:ext>
            </a:extLst>
          </p:cNvPr>
          <p:cNvSpPr txBox="1"/>
          <p:nvPr/>
        </p:nvSpPr>
        <p:spPr>
          <a:xfrm>
            <a:off x="388730" y="1859882"/>
            <a:ext cx="5678609" cy="2051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Điền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cơ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Product Name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Organization Name 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nếu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thì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hãy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tên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thân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ngôn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ngữ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lập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(Swift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Objective-C), v.v.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16BFE-974D-2F7C-44DC-8BAA972839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"/>
          <a:stretch/>
        </p:blipFill>
        <p:spPr bwMode="auto">
          <a:xfrm>
            <a:off x="6096000" y="1039780"/>
            <a:ext cx="6124661" cy="41469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4542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D6EF7-35B2-DA2D-FC03-D643E1995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5CCC9800-5534-336C-B133-EB41EEBB4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6B1FB0FE-1B05-EB2C-DFE4-602DA6BB69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A3EB68-C003-FEF5-6043-34D1B0681EB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vi-VN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BC81416-3EC9-0F4C-FE96-6B6E127F844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B716E4A-9672-F089-126D-F933F5CAA9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16485B-5FA0-A724-8875-85D7A434AD7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D6A11C-A0B0-FE30-D8E5-A8F7678766B8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8501EE-6765-D85C-D34B-EA28960B76E6}"/>
              </a:ext>
            </a:extLst>
          </p:cNvPr>
          <p:cNvSpPr txBox="1"/>
          <p:nvPr/>
        </p:nvSpPr>
        <p:spPr>
          <a:xfrm>
            <a:off x="557459" y="1301829"/>
            <a:ext cx="6733080" cy="5021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1.6 Donut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(9/2009)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Điện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thoại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cài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sẵn</a:t>
            </a:r>
            <a:r>
              <a:rPr lang="en-US" sz="2400" dirty="0">
                <a:latin typeface="Palatino      Linotype"/>
              </a:rPr>
              <a:t>: Dell Streak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Hỗ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trợ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các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mạng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dựa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trên</a:t>
            </a:r>
            <a:r>
              <a:rPr lang="en-US" sz="2400" dirty="0">
                <a:latin typeface="Palatino      Linotype"/>
              </a:rPr>
              <a:t> CDMA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Giới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thiệu</a:t>
            </a:r>
            <a:r>
              <a:rPr lang="en-US" sz="2400" dirty="0">
                <a:latin typeface="Palatino      Linotype"/>
              </a:rPr>
              <a:t> box </a:t>
            </a:r>
            <a:r>
              <a:rPr lang="en-US" sz="2400" dirty="0" err="1">
                <a:latin typeface="Palatino      Linotype"/>
              </a:rPr>
              <a:t>tìm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kiếm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nhanh</a:t>
            </a:r>
            <a:r>
              <a:rPr lang="en-US" sz="2400" dirty="0">
                <a:latin typeface="Palatino      Linotype"/>
              </a:rPr>
              <a:t>; </a:t>
            </a:r>
            <a:r>
              <a:rPr lang="en-US" sz="2400" dirty="0" err="1">
                <a:latin typeface="Palatino      Linotype"/>
              </a:rPr>
              <a:t>chuyển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đổi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nhanh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giữa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chụp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ảnh</a:t>
            </a:r>
            <a:r>
              <a:rPr lang="en-US" sz="2400" dirty="0">
                <a:latin typeface="Palatino      Linotype"/>
              </a:rPr>
              <a:t>, quay video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thư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để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hợp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lý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hóa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trải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nghiệm</a:t>
            </a:r>
            <a:r>
              <a:rPr lang="en-US" sz="2400" dirty="0">
                <a:latin typeface="Palatino      Linotype"/>
              </a:rPr>
              <a:t> camera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Tiện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ích</a:t>
            </a:r>
            <a:r>
              <a:rPr lang="en-US" sz="2400" dirty="0">
                <a:latin typeface="Palatino      Linotype"/>
              </a:rPr>
              <a:t> Power Control </a:t>
            </a:r>
            <a:r>
              <a:rPr lang="en-US" sz="2400" dirty="0" err="1">
                <a:latin typeface="Palatino      Linotype"/>
              </a:rPr>
              <a:t>để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quản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lý</a:t>
            </a:r>
            <a:r>
              <a:rPr lang="en-US" sz="2400" dirty="0">
                <a:latin typeface="Palatino      Linotype"/>
              </a:rPr>
              <a:t> Wi-Fi, Bluetooth, GPS,…</a:t>
            </a:r>
            <a:endParaRPr lang="vi-VN" sz="2400" i="0" dirty="0">
              <a:effectLst/>
              <a:latin typeface="Palatino      Linotyp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096A4C-CC64-FADF-ADD1-6EC129F7C5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413" y="2071074"/>
            <a:ext cx="4248830" cy="27158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89343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4933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Chạy</a:t>
            </a:r>
            <a:endParaRPr lang="en-US" sz="2800" b="1" u="sng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96E15C-508A-5379-F292-8C4F91AF6DD6}"/>
              </a:ext>
            </a:extLst>
          </p:cNvPr>
          <p:cNvSpPr txBox="1"/>
          <p:nvPr/>
        </p:nvSpPr>
        <p:spPr>
          <a:xfrm>
            <a:off x="388730" y="1332881"/>
            <a:ext cx="10817335" cy="419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Mở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Project:</a:t>
            </a:r>
            <a:endParaRPr lang="en-US" sz="20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Mở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Xcode.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Chọn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Project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mà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bạn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muốn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chạy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danh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sách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dự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án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dự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án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mới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New project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như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hướng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dẫn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ở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2.  </a:t>
            </a: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Chọn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Máy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Ảo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US" sz="20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rong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thanh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công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cụ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chọn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máy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ảo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mà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bạn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muốn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chạy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Nếu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bạn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chưa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muốn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máy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ảo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bạn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chọn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Simulator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2000" kern="100" dirty="0"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3.  </a:t>
            </a: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Chạy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US" sz="20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Nhấn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phím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Run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tổ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phím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Command + R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Xcode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biên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dịch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mã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nguồn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chạy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máy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ảo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bạn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chọn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0315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91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4933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3) Debug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96E15C-508A-5379-F292-8C4F91AF6DD6}"/>
              </a:ext>
            </a:extLst>
          </p:cNvPr>
          <p:cNvSpPr txBox="1"/>
          <p:nvPr/>
        </p:nvSpPr>
        <p:spPr>
          <a:xfrm>
            <a:off x="2292175" y="2561450"/>
            <a:ext cx="7420993" cy="126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Trong Xcode, </a:t>
            </a:r>
            <a:r>
              <a:rPr lang="en-US" sz="2400" b="1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debugging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là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quá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trình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tìm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và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sửa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lỗi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trong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mã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nguồn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của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bạn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.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Một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trong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những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công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cụ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quan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trọng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để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thực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hiện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việc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này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là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b="1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breakpoint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. </a:t>
            </a:r>
            <a:endParaRPr lang="en-US" sz="24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9785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4933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3) Debug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E4848-358E-C177-3B13-0CA2ADFA2B8A}"/>
              </a:ext>
            </a:extLst>
          </p:cNvPr>
          <p:cNvSpPr txBox="1"/>
          <p:nvPr/>
        </p:nvSpPr>
        <p:spPr>
          <a:xfrm>
            <a:off x="619325" y="937484"/>
            <a:ext cx="10680046" cy="5492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breakpoint </a:t>
            </a: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Xcode:</a:t>
            </a:r>
            <a:endParaRPr lang="en-US" b="1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1.  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Breakpoint:</a:t>
            </a:r>
            <a:endParaRPr lang="en-US" sz="16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breakpoint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click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dòng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code ở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phía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bên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trái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khu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vực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code.</a:t>
            </a:r>
            <a:endParaRPr lang="en-US" sz="16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Breakpoint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dừng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ngưng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nguồn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vị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trí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16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2.  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Chạy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Breakpoint:</a:t>
            </a:r>
            <a:endParaRPr lang="en-US" sz="16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Nhấn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phím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Run (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tổ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phím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Command + R).</a:t>
            </a:r>
            <a:endParaRPr lang="en-US" sz="16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Khi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chạy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dòng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code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breakpoint,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dừng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16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3.  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Kiểm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US" sz="16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Trong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khu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vực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Variables View,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breakpoint.</a:t>
            </a:r>
            <a:endParaRPr lang="en-US" sz="16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4.  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Theo:</a:t>
            </a:r>
            <a:endParaRPr lang="en-US" sz="16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Click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biểu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Continue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nguồn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16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phím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tắt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Step Over (F6), Step Into (F7),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Step Out (F8)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hướng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dòng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code.</a:t>
            </a:r>
            <a:endParaRPr lang="en-US" sz="16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6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6009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93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4933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3) Debug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087FE-0D8A-2B17-9487-4F434C6E4E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70"/>
          <a:stretch/>
        </p:blipFill>
        <p:spPr bwMode="auto">
          <a:xfrm>
            <a:off x="6306416" y="1207561"/>
            <a:ext cx="5883298" cy="44428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7A935A-792E-F59E-8C71-F0D0D20BA10E}"/>
              </a:ext>
            </a:extLst>
          </p:cNvPr>
          <p:cNvSpPr txBox="1"/>
          <p:nvPr/>
        </p:nvSpPr>
        <p:spPr>
          <a:xfrm>
            <a:off x="211148" y="870288"/>
            <a:ext cx="6097554" cy="4924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Ghi</a:t>
            </a:r>
            <a:r>
              <a:rPr lang="en-US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chú</a:t>
            </a:r>
            <a:r>
              <a:rPr lang="en-US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Debug Navigator: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threads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breakpoints.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thread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code.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breakpoint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click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thứ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dòng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code ở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phía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bên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trái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khu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vực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code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Khu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vực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debug.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Active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Deactive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Breakpoints.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dừng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(keyboard shortcut: </a:t>
            </a:r>
            <a:r>
              <a:rPr lang="en-US" sz="1800" kern="100" dirty="0"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⌃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+ </a:t>
            </a:r>
            <a:r>
              <a:rPr lang="en-US" sz="1800" kern="100" dirty="0"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⌘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+ Y).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Step Over: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dòng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code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(keyboard shortcut F6).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Step Into: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đi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bên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function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gọi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xét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(keyboard shortcut F7).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Step Out: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nhảy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khỏi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function (keyboard shortcut F8).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lldb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nghĩa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"low level debugger"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334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94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4933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3) Debug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740F5F-D085-11D4-14A4-9A62E5634DF2}"/>
              </a:ext>
            </a:extLst>
          </p:cNvPr>
          <p:cNvSpPr txBox="1"/>
          <p:nvPr/>
        </p:nvSpPr>
        <p:spPr>
          <a:xfrm>
            <a:off x="1373171" y="2782669"/>
            <a:ext cx="944565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latin typeface="Palatino Linotype" panose="02040502050505030304" pitchFamily="18" charset="0"/>
              </a:rPr>
              <a:t>MỘT SỐ CÔNG CỤ DÙNG ĐỂ DEBUG</a:t>
            </a:r>
          </a:p>
        </p:txBody>
      </p:sp>
    </p:spTree>
    <p:extLst>
      <p:ext uri="{BB962C8B-B14F-4D97-AF65-F5344CB8AC3E}">
        <p14:creationId xmlns:p14="http://schemas.microsoft.com/office/powerpoint/2010/main" val="39776513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4933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3) Debug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740F5F-D085-11D4-14A4-9A62E5634DF2}"/>
              </a:ext>
            </a:extLst>
          </p:cNvPr>
          <p:cNvSpPr txBox="1"/>
          <p:nvPr/>
        </p:nvSpPr>
        <p:spPr>
          <a:xfrm>
            <a:off x="757716" y="1097047"/>
            <a:ext cx="4812660" cy="46639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Debug Bar:</a:t>
            </a:r>
            <a:endParaRPr lang="en-US" sz="18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Debug bar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debug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Step Over: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dòng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code.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Step Into: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Step Out: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Chạy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dòng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code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theo.</a:t>
            </a:r>
            <a:endParaRPr lang="en-US" sz="18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Pause: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Tạm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dừng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chương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Continue: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chạy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chương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Variables: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Expression: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Đánh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biểu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thức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Memory: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nhớ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Threads: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thread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chạy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2C2031-5BF4-5542-3B91-E308E563B722}"/>
              </a:ext>
            </a:extLst>
          </p:cNvPr>
          <p:cNvSpPr txBox="1"/>
          <p:nvPr/>
        </p:nvSpPr>
        <p:spPr>
          <a:xfrm>
            <a:off x="5717333" y="1150847"/>
            <a:ext cx="6134876" cy="1971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LLDB:</a:t>
            </a:r>
            <a:endParaRPr lang="en-US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LLDB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gỡ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lỗi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dòng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lệnh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tích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Xcode: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Mở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tab "Console"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Xcode.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Gõ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lệnh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LLDB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truy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cập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gỡ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lỗi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lệnh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LLDB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kiểm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sửa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lỗi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C0709-4AD9-E4DC-6263-29DB89A8A1A8}"/>
              </a:ext>
            </a:extLst>
          </p:cNvPr>
          <p:cNvSpPr txBox="1"/>
          <p:nvPr/>
        </p:nvSpPr>
        <p:spPr>
          <a:xfrm>
            <a:off x="5717333" y="3735267"/>
            <a:ext cx="6134876" cy="1971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Log: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◦ Log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chương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◦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log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tab "Console".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◦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Lọc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log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mức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lỗi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cảnh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etc.).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◦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log.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0059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4933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3) Debug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C33BC-F8ED-6CD7-F92E-76E6D6A21705}"/>
              </a:ext>
            </a:extLst>
          </p:cNvPr>
          <p:cNvSpPr txBox="1"/>
          <p:nvPr/>
        </p:nvSpPr>
        <p:spPr>
          <a:xfrm>
            <a:off x="686567" y="1255612"/>
            <a:ext cx="9861965" cy="3872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thủ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thuật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debug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US" sz="24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breakpoints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vị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trí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LLDB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kiểm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biến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thay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đổi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biến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log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tìm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kiếm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cảnh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báo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debugger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dõi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luồng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chương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ử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công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cụ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debug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Xcode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tìm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kiếm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85343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97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4933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4) Publish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C33BC-F8ED-6CD7-F92E-76E6D6A21705}"/>
              </a:ext>
            </a:extLst>
          </p:cNvPr>
          <p:cNvSpPr txBox="1"/>
          <p:nvPr/>
        </p:nvSpPr>
        <p:spPr>
          <a:xfrm>
            <a:off x="861843" y="981288"/>
            <a:ext cx="10858043" cy="126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App Store,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thiểu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Apple Developer Program. Chi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99$/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5633F-E726-F15C-05A9-D04C29448974}"/>
              </a:ext>
            </a:extLst>
          </p:cNvPr>
          <p:cNvSpPr txBox="1"/>
          <p:nvPr/>
        </p:nvSpPr>
        <p:spPr>
          <a:xfrm>
            <a:off x="604157" y="2242339"/>
            <a:ext cx="5022201" cy="2805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phối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iOS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phối</a:t>
            </a:r>
            <a:endParaRPr lang="en-US" sz="2400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App Store Connect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endParaRPr lang="en-US" sz="2400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endParaRPr lang="en-US" sz="2400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4A5C25-E7E3-4E10-BF66-21ACEDAD6159}"/>
              </a:ext>
            </a:extLst>
          </p:cNvPr>
          <p:cNvSpPr txBox="1"/>
          <p:nvPr/>
        </p:nvSpPr>
        <p:spPr>
          <a:xfrm>
            <a:off x="6096000" y="2242339"/>
            <a:ext cx="5022201" cy="3359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Xcode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endParaRPr lang="en-US" sz="2400" kern="100" dirty="0"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 startAt="5"/>
            </a:pP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riêng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marR="0" lvl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 startAt="5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xét</a:t>
            </a:r>
            <a:endParaRPr lang="en-US" sz="2400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0856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droid vs. iPhone Users: The Difference Between Behavior">
            <a:extLst>
              <a:ext uri="{FF2B5EF4-FFF2-40B4-BE49-F238E27FC236}">
                <a16:creationId xmlns:a16="http://schemas.microsoft.com/office/drawing/2014/main" id="{3174BF19-106A-876E-B4DD-526C13857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23" r="2851"/>
          <a:stretch/>
        </p:blipFill>
        <p:spPr bwMode="auto">
          <a:xfrm>
            <a:off x="-139959" y="-17106"/>
            <a:ext cx="12736286" cy="687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9C514-8411-8500-EF15-0B68267B4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98</a:t>
            </a: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CC3A3FE-891C-6A5E-EABF-4A23679F61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2A72A12-941A-B8F2-077A-F7E4867F7D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C209A5-DC60-B201-6127-89CE1337D45F}"/>
              </a:ext>
            </a:extLst>
          </p:cNvPr>
          <p:cNvSpPr txBox="1"/>
          <p:nvPr/>
        </p:nvSpPr>
        <p:spPr>
          <a:xfrm>
            <a:off x="3426858" y="694404"/>
            <a:ext cx="5338284" cy="2621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C20000"/>
                </a:solidFill>
                <a:latin typeface="Palatino Linotype" panose="02040502050505030304" pitchFamily="18" charset="0"/>
              </a:rPr>
              <a:t>TỔNG KẾT</a:t>
            </a:r>
          </a:p>
          <a:p>
            <a:pPr algn="ctr">
              <a:lnSpc>
                <a:spcPct val="150000"/>
              </a:lnSpc>
            </a:pPr>
            <a:r>
              <a:rPr lang="en-US" sz="2400" b="1" i="0" dirty="0">
                <a:solidFill>
                  <a:srgbClr val="C20000"/>
                </a:solidFill>
                <a:effectLst/>
                <a:latin typeface="Palatino Linotype" panose="02040502050505030304" pitchFamily="18" charset="0"/>
              </a:rPr>
              <a:t>So </a:t>
            </a:r>
            <a:r>
              <a:rPr lang="en-US" sz="2400" b="1" i="0" dirty="0" err="1">
                <a:solidFill>
                  <a:srgbClr val="C20000"/>
                </a:solidFill>
                <a:effectLst/>
                <a:latin typeface="Palatino Linotype" panose="02040502050505030304" pitchFamily="18" charset="0"/>
              </a:rPr>
              <a:t>sánh</a:t>
            </a:r>
            <a:r>
              <a:rPr lang="en-US" sz="2400" b="1" i="0" dirty="0">
                <a:solidFill>
                  <a:srgbClr val="C2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rgbClr val="C20000"/>
                </a:solidFill>
                <a:effectLst/>
                <a:latin typeface="Palatino Linotype" panose="02040502050505030304" pitchFamily="18" charset="0"/>
              </a:rPr>
              <a:t>giữa</a:t>
            </a:r>
            <a:r>
              <a:rPr lang="en-US" sz="2400" b="1" i="0" dirty="0">
                <a:solidFill>
                  <a:srgbClr val="C20000"/>
                </a:solidFill>
                <a:effectLst/>
                <a:latin typeface="Palatino Linotype" panose="02040502050505030304" pitchFamily="18" charset="0"/>
              </a:rPr>
              <a:t> iOS </a:t>
            </a:r>
            <a:r>
              <a:rPr lang="en-US" sz="2400" b="1" i="0" dirty="0" err="1">
                <a:solidFill>
                  <a:srgbClr val="C20000"/>
                </a:solidFill>
                <a:effectLst/>
                <a:latin typeface="Palatino Linotype" panose="02040502050505030304" pitchFamily="18" charset="0"/>
              </a:rPr>
              <a:t>và</a:t>
            </a:r>
            <a:r>
              <a:rPr lang="en-US" sz="2400" b="1" i="0" dirty="0">
                <a:solidFill>
                  <a:srgbClr val="C20000"/>
                </a:solidFill>
                <a:effectLst/>
                <a:latin typeface="Palatino Linotype" panose="02040502050505030304" pitchFamily="18" charset="0"/>
              </a:rPr>
              <a:t> Android</a:t>
            </a:r>
          </a:p>
          <a:p>
            <a:pPr marL="457200" indent="-457200" algn="ctr">
              <a:lnSpc>
                <a:spcPct val="150000"/>
              </a:lnSpc>
              <a:buAutoNum type="arabicParenR"/>
            </a:pPr>
            <a:r>
              <a:rPr lang="en-US" sz="2400" b="1" dirty="0" err="1">
                <a:solidFill>
                  <a:srgbClr val="C20000"/>
                </a:solidFill>
                <a:latin typeface="Palatino Linotype" panose="02040502050505030304" pitchFamily="18" charset="0"/>
              </a:rPr>
              <a:t>Giống</a:t>
            </a:r>
            <a:r>
              <a:rPr lang="en-US" sz="2400" b="1" dirty="0">
                <a:solidFill>
                  <a:srgbClr val="C2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solidFill>
                  <a:srgbClr val="C20000"/>
                </a:solidFill>
                <a:latin typeface="Palatino Linotype" panose="02040502050505030304" pitchFamily="18" charset="0"/>
              </a:rPr>
              <a:t>nhau</a:t>
            </a:r>
            <a:endParaRPr lang="en-US" sz="2400" b="1" dirty="0">
              <a:solidFill>
                <a:srgbClr val="C20000"/>
              </a:solidFill>
              <a:latin typeface="Palatino Linotype" panose="02040502050505030304" pitchFamily="18" charset="0"/>
            </a:endParaRPr>
          </a:p>
          <a:p>
            <a:pPr marL="457200" indent="-457200" algn="ctr">
              <a:lnSpc>
                <a:spcPct val="150000"/>
              </a:lnSpc>
              <a:buAutoNum type="arabicParenR"/>
            </a:pPr>
            <a:r>
              <a:rPr lang="en-US" sz="2400" b="1" i="0" dirty="0" err="1">
                <a:solidFill>
                  <a:srgbClr val="C20000"/>
                </a:solidFill>
                <a:effectLst/>
                <a:latin typeface="Palatino Linotype" panose="02040502050505030304" pitchFamily="18" charset="0"/>
              </a:rPr>
              <a:t>Khác</a:t>
            </a:r>
            <a:r>
              <a:rPr lang="en-US" sz="2400" b="1" i="0" dirty="0">
                <a:solidFill>
                  <a:srgbClr val="C2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rgbClr val="C20000"/>
                </a:solidFill>
                <a:effectLst/>
                <a:latin typeface="Palatino Linotype" panose="02040502050505030304" pitchFamily="18" charset="0"/>
              </a:rPr>
              <a:t>nhau</a:t>
            </a:r>
            <a:endParaRPr lang="vi-VN" sz="2400" b="1" i="0" dirty="0">
              <a:solidFill>
                <a:srgbClr val="C20000"/>
              </a:solidFill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5571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99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108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</a:rPr>
              <a:t>Tổng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kết</a:t>
            </a:r>
            <a:r>
              <a:rPr lang="en-US" sz="2400" b="1" dirty="0">
                <a:solidFill>
                  <a:srgbClr val="FFFF00"/>
                </a:solidFill>
              </a:rPr>
              <a:t> – So </a:t>
            </a:r>
            <a:r>
              <a:rPr lang="en-US" sz="2400" b="1" dirty="0" err="1">
                <a:solidFill>
                  <a:srgbClr val="FFFF00"/>
                </a:solidFill>
              </a:rPr>
              <a:t>sánh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giữa</a:t>
            </a:r>
            <a:r>
              <a:rPr lang="en-US" sz="2400" b="1" dirty="0">
                <a:solidFill>
                  <a:srgbClr val="FFFF00"/>
                </a:solidFill>
              </a:rPr>
              <a:t> iOS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Android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2541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1)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Giống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nhau</a:t>
            </a:r>
            <a:endParaRPr lang="en-US" sz="2800" b="1" u="sng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893E5-62FA-DCB9-5CB4-CDE051DD17DB}"/>
              </a:ext>
            </a:extLst>
          </p:cNvPr>
          <p:cNvSpPr txBox="1"/>
          <p:nvPr/>
        </p:nvSpPr>
        <p:spPr>
          <a:xfrm>
            <a:off x="1499851" y="1018610"/>
            <a:ext cx="9025080" cy="5021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 err="1">
                <a:latin typeface="Palatino Linotype" panose="02040502050505030304" pitchFamily="18" charset="0"/>
              </a:rPr>
              <a:t>Về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lịch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sử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phát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triển</a:t>
            </a:r>
            <a:endParaRPr lang="en-US" sz="2400" b="1" dirty="0">
              <a:latin typeface="Palatino Linotype" panose="0204050205050503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Palatino Linotype" panose="02040502050505030304" pitchFamily="18" charset="0"/>
              </a:rPr>
              <a:t>Thời</a:t>
            </a:r>
            <a:r>
              <a:rPr lang="en-US" sz="2400" dirty="0">
                <a:solidFill>
                  <a:srgbClr val="00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alatino Linotype" panose="02040502050505030304" pitchFamily="18" charset="0"/>
              </a:rPr>
              <a:t>gian</a:t>
            </a:r>
            <a:r>
              <a:rPr lang="en-US" sz="2400" dirty="0">
                <a:solidFill>
                  <a:srgbClr val="00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alatino Linotype" panose="02040502050505030304" pitchFamily="18" charset="0"/>
              </a:rPr>
              <a:t>ra</a:t>
            </a:r>
            <a:r>
              <a:rPr lang="en-US" sz="2400" dirty="0">
                <a:solidFill>
                  <a:srgbClr val="00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alatino Linotype" panose="02040502050505030304" pitchFamily="18" charset="0"/>
              </a:rPr>
              <a:t>mắt</a:t>
            </a:r>
            <a:r>
              <a:rPr lang="en-US" sz="2400" dirty="0">
                <a:solidFill>
                  <a:srgbClr val="000000"/>
                </a:solidFill>
                <a:latin typeface="Palatino Linotype" panose="02040502050505030304" pitchFamily="18" charset="0"/>
              </a:rPr>
              <a:t>.</a:t>
            </a:r>
            <a:endParaRPr lang="en-US" sz="2400" i="0" u="none" strike="noStrike" dirty="0">
              <a:solidFill>
                <a:srgbClr val="000000"/>
              </a:solidFill>
              <a:effectLst/>
              <a:latin typeface="Palatino Linotype" panose="0204050205050503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Giao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diện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.</a:t>
            </a:r>
            <a:endParaRPr lang="en-US" sz="2400" dirty="0">
              <a:solidFill>
                <a:srgbClr val="000000"/>
              </a:solidFill>
              <a:latin typeface="Palatino Linotype" panose="0204050205050503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Độ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phổ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biến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.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Ưu Tiên Trải Nghiệm Người Dùng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.</a:t>
            </a:r>
            <a:endParaRPr lang="en-US" sz="2400" dirty="0">
              <a:solidFill>
                <a:srgbClr val="000000"/>
              </a:solidFill>
              <a:latin typeface="Palatino Linotype" panose="0204050205050503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Cập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Nhật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Hệ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Điều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Hành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Định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Kỳ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.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Chú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Trọng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Bảo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Mật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.</a:t>
            </a:r>
            <a:endParaRPr lang="en-US" sz="2400" dirty="0">
              <a:solidFill>
                <a:srgbClr val="000000"/>
              </a:solidFill>
              <a:latin typeface="Palatino Linotype" panose="0204050205050503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Kết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Nối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Với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Các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Dịch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Vụ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Trực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i="0" u="none" strike="noStrike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Tuyến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Palatino Linotype" panose="02040502050505030304" pitchFamily="18" charset="0"/>
              </a:rPr>
              <a:t>.</a:t>
            </a:r>
            <a:endParaRPr lang="en-US" sz="2400" dirty="0">
              <a:latin typeface="Palatino Linotype" panose="02040502050505030304" pitchFamily="18" charset="0"/>
            </a:endParaRPr>
          </a:p>
          <a:p>
            <a:pPr algn="just">
              <a:lnSpc>
                <a:spcPct val="150000"/>
              </a:lnSpc>
            </a:pPr>
            <a:endParaRPr lang="vi-VN" sz="2400" i="0" dirty="0">
              <a:effectLst/>
              <a:latin typeface="Palatino     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909391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3053</TotalTime>
  <Words>7048</Words>
  <Application>Microsoft Office PowerPoint</Application>
  <PresentationFormat>Widescreen</PresentationFormat>
  <Paragraphs>823</Paragraphs>
  <Slides>104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8" baseType="lpstr">
      <vt:lpstr>Aptos</vt:lpstr>
      <vt:lpstr>Arial</vt:lpstr>
      <vt:lpstr>Bahnschrift SemiBold</vt:lpstr>
      <vt:lpstr>Calibri</vt:lpstr>
      <vt:lpstr>Calibri Light</vt:lpstr>
      <vt:lpstr>Cambria Math</vt:lpstr>
      <vt:lpstr>Digital-7 Mono</vt:lpstr>
      <vt:lpstr>Palatino      Linotype</vt:lpstr>
      <vt:lpstr>Palatino Linotype</vt:lpstr>
      <vt:lpstr>Segoe UI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Hoàng Nhật Tô</dc:creator>
  <cp:lastModifiedBy>Nguyễn Hoàng Gia Phúc</cp:lastModifiedBy>
  <cp:revision>18</cp:revision>
  <dcterms:created xsi:type="dcterms:W3CDTF">2023-05-07T10:24:58Z</dcterms:created>
  <dcterms:modified xsi:type="dcterms:W3CDTF">2024-03-11T12:57:19Z</dcterms:modified>
</cp:coreProperties>
</file>